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1" r:id="rId3"/>
    <p:sldId id="288" r:id="rId4"/>
    <p:sldId id="282" r:id="rId5"/>
    <p:sldId id="283" r:id="rId6"/>
    <p:sldId id="289" r:id="rId7"/>
    <p:sldId id="284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2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Писатели и кулинария.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ГКОУКО </a:t>
            </a:r>
            <a:r>
              <a:rPr lang="ru-RU" dirty="0" err="1" smtClean="0"/>
              <a:t>Козельская</a:t>
            </a:r>
            <a:r>
              <a:rPr lang="ru-RU" dirty="0" smtClean="0"/>
              <a:t> школа – интернат     </a:t>
            </a:r>
          </a:p>
          <a:p>
            <a:r>
              <a:rPr lang="ru-RU" dirty="0" smtClean="0"/>
              <a:t>Ратушная Ирина Геннадиевна </a:t>
            </a:r>
            <a:r>
              <a:rPr lang="ru-RU" smtClean="0"/>
              <a:t>- воспитатель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943600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Дотошные исследователи подсчитали, что в романе "Евгений Онегин" описанию еды посвящено больше строк, чем описанию природы. Ничто человеческое гениям не чуждо, и Пушкин не исключение. 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Когда родители поэта, покидая Михайловское, увезли с собой в Петербург поваров, обязанности хозяйки и поварихи взяла на себя няня Пушкина - Арина Родионовна. Ее кулинарное искусство воспел в стихах Н.М.Языков.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Сам Пушкин не был особо привередлив в еде. Конечно, он любил изысканную пищу, но очень часто предпочитал ей домашний суп, простую кашу, печеный картофель, до которого, по воспоминаниям А.П.Керн, был "большой охотник". 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Во многих </a:t>
            </a:r>
            <a:r>
              <a:rPr lang="ru-RU" sz="1600" i="1" dirty="0" err="1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прозведениях</a:t>
            </a: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 поэта упоминаются те или иные блюда, нетрудно догадаться, что его любимые. Давайте попробуем приготовить "пушкинский обед"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/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Многие помнят эти строки из Онегина: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К </a:t>
            </a:r>
            <a:r>
              <a:rPr lang="ru-RU" sz="1600" i="1" dirty="0" err="1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Talon</a:t>
            </a: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 помчался: он уверен, 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Что там уж ждет его Каверин, 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Вошел: и пробка в потолок,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Вина кометы брызнул ток;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За ним </a:t>
            </a:r>
            <a:r>
              <a:rPr lang="ru-RU" sz="1600" i="1" dirty="0" err="1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roast-beef</a:t>
            </a: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 окровавленный,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И </a:t>
            </a:r>
            <a:r>
              <a:rPr lang="ru-RU" sz="1600" i="1" dirty="0" err="1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трюфли</a:t>
            </a: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, роскошь юных лет,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Французской кухни лучший цвет,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И Страсбурга пирог нетленный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Меж сыром </a:t>
            </a:r>
            <a:r>
              <a:rPr lang="ru-RU" sz="1600" i="1" dirty="0" err="1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лимбургским</a:t>
            </a: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 живым</a:t>
            </a:r>
            <a:b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sz="1600" i="1" dirty="0" smtClean="0">
                <a:solidFill>
                  <a:srgbClr val="330000"/>
                </a:solidFill>
                <a:latin typeface="Georgia"/>
                <a:ea typeface="Times New Roman"/>
                <a:cs typeface="Times New Roman"/>
              </a:rPr>
              <a:t>И ананасом золотым.</a:t>
            </a:r>
            <a:endParaRPr lang="ru-RU" sz="1600" dirty="0" smtClean="0">
              <a:latin typeface="Calibri"/>
              <a:ea typeface="Times New Roman"/>
              <a:cs typeface="Times New Roman"/>
            </a:endParaRPr>
          </a:p>
          <a:p>
            <a:endParaRPr lang="ru-RU" sz="1600" dirty="0"/>
          </a:p>
        </p:txBody>
      </p:sp>
      <p:pic>
        <p:nvPicPr>
          <p:cNvPr id="4" name="Рисунок 1" descr="904edaed0ce4f5e765837c2e8eea4d40_pushki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200400"/>
            <a:ext cx="2590800" cy="3130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Картофель по </a:t>
            </a:r>
            <a:r>
              <a:rPr lang="ru-RU" dirty="0" err="1" smtClean="0"/>
              <a:t>Пушкински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пушк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6248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Лев Николаевич Толстой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400" dirty="0" smtClean="0"/>
              <a:t>    В еде он был столь же скромен ,что и в одежде обиходе , манерах и поведении. Обычный ужин в Ясной Поляне состоял из макарон, овощей , фруктов. Кстати, хлеб в усадьбе пекли по рецепту Льва Николаевича .Толстой любил намазывать толстый слой меда. И запивал всё это овсяным киселем.</a:t>
            </a:r>
            <a:endParaRPr lang="ru-RU" sz="2400" dirty="0"/>
          </a:p>
        </p:txBody>
      </p:sp>
      <p:pic>
        <p:nvPicPr>
          <p:cNvPr id="4" name="Рисунок 3" descr="Прошлое. 12 доступных блюд из меню Льва Толстого (5 фото + текст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828800"/>
            <a:ext cx="358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 Рецепт Л.Н.Толстого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905000"/>
            <a:ext cx="5943600" cy="4419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Два пуда муки смешивали с двумя же пудами предварительно пареного и протертого картофеля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«Янтарный торт»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толст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467600" cy="4853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Александр Дюма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 numCol="2"/>
          <a:lstStyle/>
          <a:p>
            <a:pPr>
              <a:buNone/>
            </a:pPr>
            <a:r>
              <a:rPr lang="ru-RU" dirty="0" smtClean="0"/>
              <a:t>   Главная  же  его  заслуга перед кулинарией заключается в том, что он написал «Большой кулинарный словарь»,содержащий сведения о 800 продуктов и до ХХ в. остававшийся самым большим трудом по кулинарии.</a:t>
            </a:r>
            <a:endParaRPr lang="ru-RU" dirty="0"/>
          </a:p>
        </p:txBody>
      </p:sp>
      <p:pic>
        <p:nvPicPr>
          <p:cNvPr id="4" name="Рисунок 3" descr="http://www.kulina.ru/images/docs/Image/aleksander-duma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057400"/>
            <a:ext cx="2971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дю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24200"/>
            <a:ext cx="4165600" cy="3124200"/>
          </a:xfrm>
          <a:prstGeom prst="rect">
            <a:avLst/>
          </a:prstGeom>
          <a:noFill/>
        </p:spPr>
      </p:pic>
      <p:pic>
        <p:nvPicPr>
          <p:cNvPr id="3075" name="Picture 3" descr="F:\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0125" y="3429000"/>
            <a:ext cx="4583875" cy="2819400"/>
          </a:xfrm>
          <a:prstGeom prst="rect">
            <a:avLst/>
          </a:prstGeom>
          <a:noFill/>
        </p:spPr>
      </p:pic>
      <p:pic>
        <p:nvPicPr>
          <p:cNvPr id="3076" name="Picture 4" descr="F:\кул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81000"/>
            <a:ext cx="3962400" cy="2698880"/>
          </a:xfrm>
          <a:prstGeom prst="rect">
            <a:avLst/>
          </a:prstGeom>
          <a:noFill/>
        </p:spPr>
      </p:pic>
      <p:pic>
        <p:nvPicPr>
          <p:cNvPr id="3077" name="Picture 5" descr="F: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04799"/>
            <a:ext cx="3810000" cy="2565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173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Писатели и кулинария.</vt:lpstr>
      <vt:lpstr>Слайд 2</vt:lpstr>
      <vt:lpstr>   Картофель по Пушкински. </vt:lpstr>
      <vt:lpstr>  Лев Николаевич Толстой </vt:lpstr>
      <vt:lpstr>       Рецепт Л.Н.Толстого</vt:lpstr>
      <vt:lpstr>          «Янтарный торт»</vt:lpstr>
      <vt:lpstr>        Александр Дюма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повара мира</dc:title>
  <dc:creator>www</dc:creator>
  <cp:lastModifiedBy>www</cp:lastModifiedBy>
  <cp:revision>64</cp:revision>
  <dcterms:created xsi:type="dcterms:W3CDTF">2014-10-06T05:15:21Z</dcterms:created>
  <dcterms:modified xsi:type="dcterms:W3CDTF">2024-05-11T20:10:51Z</dcterms:modified>
</cp:coreProperties>
</file>