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804" r:id="rId8"/>
  </p:sldMasterIdLst>
  <p:sldIdLst>
    <p:sldId id="256" r:id="rId9"/>
    <p:sldId id="257" r:id="rId10"/>
    <p:sldId id="277" r:id="rId11"/>
    <p:sldId id="258" r:id="rId12"/>
    <p:sldId id="283" r:id="rId13"/>
    <p:sldId id="282" r:id="rId14"/>
    <p:sldId id="281" r:id="rId15"/>
    <p:sldId id="285" r:id="rId16"/>
    <p:sldId id="286" r:id="rId17"/>
    <p:sldId id="269" r:id="rId18"/>
    <p:sldId id="264" r:id="rId19"/>
    <p:sldId id="270" r:id="rId20"/>
    <p:sldId id="268" r:id="rId21"/>
    <p:sldId id="272" r:id="rId22"/>
    <p:sldId id="289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5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41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3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59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9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45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92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5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1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76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77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632848" cy="12954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РАЗРАБОТКА ЭКСКУРСИИ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ДЛЯ УВЛЕКАТЕЛЬНОГО ПУТЕШЕСТВИЯ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В КРЫМ НА АВТОБУСЕ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212976"/>
            <a:ext cx="4968552" cy="1752600"/>
          </a:xfrm>
        </p:spPr>
        <p:txBody>
          <a:bodyPr>
            <a:normAutofit fontScale="77500" lnSpcReduction="20000"/>
          </a:bodyPr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Саратов, Ленинский район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№ 52»</a:t>
            </a:r>
          </a:p>
          <a:p>
            <a:pPr algn="r"/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учитель начальных классов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Кузнецова Н.Н.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2052000" cy="2736000"/>
          </a:xfrm>
        </p:spPr>
      </p:pic>
      <p:sp>
        <p:nvSpPr>
          <p:cNvPr id="3" name="TextBox 2"/>
          <p:cNvSpPr txBox="1"/>
          <p:nvPr/>
        </p:nvSpPr>
        <p:spPr>
          <a:xfrm>
            <a:off x="3131840" y="98072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Перезд</a:t>
            </a:r>
            <a:r>
              <a:rPr lang="ru-RU" dirty="0" smtClean="0"/>
              <a:t> в Ханский дворец в Бахчисарае.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2048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Обзорная экскурсия по дворцу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321297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Ханский дворец – это комплекс зданий, покрытых черепицей.</a:t>
            </a:r>
          </a:p>
          <a:p>
            <a:r>
              <a:rPr lang="ru-RU" dirty="0" smtClean="0"/>
              <a:t>За дворцом есть место захоронения ханов и воинов.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9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57772"/>
            <a:ext cx="2582188" cy="344291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4307"/>
            <a:ext cx="2592288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0" y="548680"/>
            <a:ext cx="2592288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1"/>
          <a:stretch/>
        </p:blipFill>
        <p:spPr>
          <a:xfrm>
            <a:off x="414036" y="4173706"/>
            <a:ext cx="2592288" cy="2272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4323" y="443711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Необычно внутреннее убранство дворцовых помещений.</a:t>
            </a:r>
          </a:p>
          <a:p>
            <a:r>
              <a:rPr lang="ru-RU" dirty="0" smtClean="0"/>
              <a:t>Всё это было восстановлено в наше время.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4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4984"/>
            <a:ext cx="2137215" cy="28496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79" y="260647"/>
            <a:ext cx="2152622" cy="2870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2088232" cy="2784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84984"/>
            <a:ext cx="2153529" cy="28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28" y="3140968"/>
            <a:ext cx="2787772" cy="371703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13583"/>
            <a:ext cx="2808312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7378" y="11247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 день путешествия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7378" y="160800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Переезд в г. Севастополь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Обзорная экскурсия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07" y="25714"/>
            <a:ext cx="4865893" cy="2971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24" y="3496766"/>
            <a:ext cx="1872208" cy="2496277"/>
          </a:xfrm>
          <a:prstGeom prst="chord">
            <a:avLst>
              <a:gd name="adj1" fmla="val 2700000"/>
              <a:gd name="adj2" fmla="val 2359167"/>
            </a:avLst>
          </a:prstGeom>
        </p:spPr>
      </p:pic>
    </p:spTree>
    <p:extLst>
      <p:ext uri="{BB962C8B-B14F-4D97-AF65-F5344CB8AC3E}">
        <p14:creationId xmlns:p14="http://schemas.microsoft.com/office/powerpoint/2010/main" val="8481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920880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64" y="1628775"/>
            <a:ext cx="3394472" cy="4525963"/>
          </a:xfrm>
        </p:spPr>
      </p:pic>
      <p:sp>
        <p:nvSpPr>
          <p:cNvPr id="3" name="TextBox 2"/>
          <p:cNvSpPr txBox="1"/>
          <p:nvPr/>
        </p:nvSpPr>
        <p:spPr>
          <a:xfrm>
            <a:off x="2915816" y="69269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 день</a:t>
            </a:r>
          </a:p>
          <a:p>
            <a:r>
              <a:rPr lang="ru-RU" dirty="0" smtClean="0"/>
              <a:t>Отправление в г. Саратов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6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/>
          <a:lstStyle/>
          <a:p>
            <a:pPr algn="just"/>
            <a:r>
              <a:rPr lang="ru-RU" dirty="0" smtClean="0"/>
              <a:t>Путешествия по Крымскому полуострову оставят много положительных эмоций. Этот солнечный край, морская вода, целебный воздух, хвойные леса благотворно влияют на организм. А посетив исторические места Крыма, захочется снова вернуться сюда. Движение – это жизнь!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7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594" y="2967335"/>
            <a:ext cx="8108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2808000" cy="3744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</a:t>
            </a:r>
          </a:p>
          <a:p>
            <a:r>
              <a:rPr lang="ru-RU" dirty="0" smtClean="0"/>
              <a:t>Цель работы</a:t>
            </a:r>
          </a:p>
          <a:p>
            <a:r>
              <a:rPr lang="ru-RU" dirty="0" smtClean="0"/>
              <a:t>Маршрут</a:t>
            </a:r>
          </a:p>
          <a:p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3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Цель экскурсии: </a:t>
            </a:r>
            <a:r>
              <a:rPr lang="ru-RU" sz="2000" dirty="0" smtClean="0"/>
              <a:t>создание условий для развития интереса к истории Крыма.</a:t>
            </a:r>
            <a:br>
              <a:rPr lang="ru-RU" sz="2000" dirty="0" smtClean="0"/>
            </a:br>
            <a:r>
              <a:rPr lang="ru-RU" sz="2000" b="1" dirty="0" smtClean="0"/>
              <a:t>Задачи: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пополнение знаний учащихся об истории Крыма.</a:t>
            </a:r>
            <a:br>
              <a:rPr lang="ru-RU" sz="2000" dirty="0" smtClean="0"/>
            </a:br>
            <a:r>
              <a:rPr lang="ru-RU" sz="2000" dirty="0" smtClean="0"/>
              <a:t>- показать культурные центры и достопримечательности полуострова</a:t>
            </a:r>
            <a:br>
              <a:rPr lang="ru-RU" sz="2000" dirty="0" smtClean="0"/>
            </a:br>
            <a:r>
              <a:rPr lang="ru-RU" sz="2000" dirty="0" smtClean="0"/>
              <a:t>- изучение прошлого, настоящего и будущего своей страны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Техническое обеспечение мероприятия:</a:t>
            </a:r>
          </a:p>
          <a:p>
            <a:r>
              <a:rPr lang="ru-RU" sz="1600" dirty="0" smtClean="0"/>
              <a:t>Автобус дальнего следования для перевозки детей</a:t>
            </a:r>
          </a:p>
          <a:p>
            <a:r>
              <a:rPr lang="ru-RU" sz="1600" dirty="0" smtClean="0"/>
              <a:t>Экскурсовод на весь маршрут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План маршрута </a:t>
            </a:r>
            <a:r>
              <a:rPr lang="ru-RU" sz="1600" dirty="0" smtClean="0"/>
              <a:t>(экскурсия </a:t>
            </a:r>
            <a:r>
              <a:rPr lang="ru-RU" sz="1600" dirty="0"/>
              <a:t>6 дней</a:t>
            </a:r>
            <a:r>
              <a:rPr lang="ru-RU" sz="1600" dirty="0" smtClean="0"/>
              <a:t>):</a:t>
            </a:r>
          </a:p>
          <a:p>
            <a:r>
              <a:rPr lang="ru-RU" sz="1600" dirty="0" smtClean="0"/>
              <a:t>Сбор участников. Посадка в автобус. Отправление. </a:t>
            </a:r>
          </a:p>
          <a:p>
            <a:r>
              <a:rPr lang="ru-RU" sz="1600" dirty="0" smtClean="0"/>
              <a:t>Крымский мост. Береговое. Феодосия</a:t>
            </a:r>
          </a:p>
          <a:p>
            <a:r>
              <a:rPr lang="ru-RU" sz="1600" dirty="0" smtClean="0"/>
              <a:t>Генуэзские крепости</a:t>
            </a:r>
          </a:p>
          <a:p>
            <a:r>
              <a:rPr lang="ru-RU" sz="1600" smtClean="0"/>
              <a:t>Севастополь</a:t>
            </a:r>
            <a:endParaRPr lang="ru-RU" sz="1600" dirty="0" smtClean="0"/>
          </a:p>
          <a:p>
            <a:r>
              <a:rPr lang="ru-RU" sz="1600" dirty="0" smtClean="0"/>
              <a:t>Судак</a:t>
            </a:r>
          </a:p>
          <a:p>
            <a:r>
              <a:rPr lang="ru-RU" sz="1600" dirty="0" smtClean="0"/>
              <a:t>Саратов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2348880"/>
            <a:ext cx="3060340" cy="4080453"/>
          </a:xfrm>
          <a:prstGeom prst="chord">
            <a:avLst>
              <a:gd name="adj1" fmla="val 2700000"/>
              <a:gd name="adj2" fmla="val 2359167"/>
            </a:avLst>
          </a:prstGeom>
        </p:spPr>
      </p:pic>
    </p:spTree>
    <p:extLst>
      <p:ext uri="{BB962C8B-B14F-4D97-AF65-F5344CB8AC3E}">
        <p14:creationId xmlns:p14="http://schemas.microsoft.com/office/powerpoint/2010/main" val="26990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1908000" cy="25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3023928" cy="3264000"/>
          </a:xfrm>
          <a:prstGeom prst="star5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7432" y="8367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день путешествия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942743" y="1428464"/>
            <a:ext cx="340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Отправление из города Саратова.</a:t>
            </a:r>
          </a:p>
          <a:p>
            <a:r>
              <a:rPr lang="ru-RU" sz="1400" dirty="0" smtClean="0"/>
              <a:t>Остановка каждые 3 часа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22048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день путешествия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2996952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Пересечение Крымского моста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Посещение посёлка Береговое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Купание в море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Знакомство с памятными местами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Обед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Посещение </a:t>
            </a:r>
            <a:r>
              <a:rPr lang="ru-RU" sz="1400" dirty="0"/>
              <a:t>Дельфинария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Ужин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Переезд в г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Феодосия</a:t>
            </a: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974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53" t="-4207" r="-25553" b="4207"/>
          <a:stretch/>
        </p:blipFill>
        <p:spPr>
          <a:xfrm>
            <a:off x="6952220" y="2327300"/>
            <a:ext cx="2942898" cy="3923864"/>
          </a:xfrm>
          <a:prstGeom prst="leftArrow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7"/>
          <a:stretch/>
        </p:blipFill>
        <p:spPr>
          <a:xfrm>
            <a:off x="3013556" y="427983"/>
            <a:ext cx="2898117" cy="2601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 rot="10800000" flipH="1" flipV="1">
            <a:off x="2159528" y="3473624"/>
            <a:ext cx="4608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Феодосийский дельфинарий </a:t>
            </a:r>
            <a:r>
              <a:rPr lang="ru-RU" sz="2500" dirty="0"/>
              <a:t>в</a:t>
            </a:r>
            <a:r>
              <a:rPr lang="ru-RU" sz="2500" dirty="0" smtClean="0"/>
              <a:t>ходит в международную сеть культурно</a:t>
            </a:r>
            <a:r>
              <a:rPr lang="en-US" sz="2500" dirty="0" smtClean="0"/>
              <a:t>-</a:t>
            </a:r>
            <a:r>
              <a:rPr lang="ru-RU" sz="2500" dirty="0" smtClean="0"/>
              <a:t>о</a:t>
            </a:r>
            <a:r>
              <a:rPr lang="ru-RU" sz="2500" dirty="0"/>
              <a:t>з</a:t>
            </a:r>
            <a:r>
              <a:rPr lang="ru-RU" sz="2500" dirty="0" smtClean="0"/>
              <a:t>доровительных комплексов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7685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"/>
            <a:ext cx="9144000" cy="685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5"/>
            <a:ext cx="2871208" cy="3828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2880096" cy="3840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320861" y="827420"/>
            <a:ext cx="233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день путешествия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19675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   Завтрак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Купание в море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Посещение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достопримечательностей </a:t>
            </a:r>
            <a:br>
              <a:rPr lang="ru-RU" dirty="0" smtClean="0"/>
            </a:br>
            <a:r>
              <a:rPr lang="ru-RU" dirty="0" smtClean="0"/>
              <a:t>г. Феодосии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6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47" y="3206529"/>
            <a:ext cx="2108952" cy="2811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" y="3197149"/>
            <a:ext cx="2131190" cy="2841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052736"/>
            <a:ext cx="511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Посещение </a:t>
            </a:r>
            <a:r>
              <a:rPr lang="ru-RU" dirty="0"/>
              <a:t>картинной галереи Айвазовского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Посещение музея Грина</a:t>
            </a:r>
          </a:p>
          <a:p>
            <a:r>
              <a:rPr lang="ru-RU" dirty="0" smtClean="0"/>
              <a:t> Музей сказок, романтика морских путешествий.</a:t>
            </a:r>
          </a:p>
          <a:p>
            <a:r>
              <a:rPr lang="ru-RU" dirty="0" smtClean="0"/>
              <a:t>Образ музея в виде парусного корабля.</a:t>
            </a:r>
          </a:p>
          <a:p>
            <a:r>
              <a:rPr lang="ru-RU" dirty="0" smtClean="0"/>
              <a:t>Прогулка по набережной</a:t>
            </a:r>
          </a:p>
          <a:p>
            <a:r>
              <a:rPr lang="ru-RU" dirty="0" smtClean="0"/>
              <a:t>Отправление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2420" r="7070" b="22582"/>
          <a:stretch/>
        </p:blipFill>
        <p:spPr>
          <a:xfrm>
            <a:off x="3655500" y="3216113"/>
            <a:ext cx="2356660" cy="2830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 b="43441"/>
          <a:stretch/>
        </p:blipFill>
        <p:spPr>
          <a:xfrm>
            <a:off x="6009400" y="1028110"/>
            <a:ext cx="2501699" cy="197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2700000" cy="360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1196752"/>
            <a:ext cx="33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день путешествия</a:t>
            </a:r>
          </a:p>
          <a:p>
            <a:r>
              <a:rPr lang="ru-RU" dirty="0" smtClean="0"/>
              <a:t>Завтрак</a:t>
            </a:r>
          </a:p>
          <a:p>
            <a:r>
              <a:rPr lang="ru-RU" dirty="0" smtClean="0"/>
              <a:t>Переезд в г. Судак</a:t>
            </a:r>
          </a:p>
          <a:p>
            <a:r>
              <a:rPr lang="ru-RU" dirty="0" smtClean="0"/>
              <a:t>Посещение Генуэзской крепости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0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76872"/>
            <a:ext cx="2268000" cy="30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2196000" cy="292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1" y="2852936"/>
            <a:ext cx="1260000" cy="16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80032"/>
            <a:ext cx="1080000" cy="144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824" y="908720"/>
            <a:ext cx="56523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Генуэзская крепость – средневековое укрепление. Имеет статус культурно-исторического заповедника.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7556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291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20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44" baseType="lpstr">
      <vt:lpstr>Arial</vt:lpstr>
      <vt:lpstr>Brush Script MT</vt:lpstr>
      <vt:lpstr>Calibri</vt:lpstr>
      <vt:lpstr>Cambria</vt:lpstr>
      <vt:lpstr>Candara</vt:lpstr>
      <vt:lpstr>Constantia</vt:lpstr>
      <vt:lpstr>Corbel</vt:lpstr>
      <vt:lpstr>Franklin Gothic Book</vt:lpstr>
      <vt:lpstr>Georgia</vt:lpstr>
      <vt:lpstr>Gill Sans MT</vt:lpstr>
      <vt:lpstr>Lucida Sans Unicode</vt:lpstr>
      <vt:lpstr>Perpetua</vt:lpstr>
      <vt:lpstr>Rage Italic</vt:lpstr>
      <vt:lpstr>Symbol</vt:lpstr>
      <vt:lpstr>Times New Roman</vt:lpstr>
      <vt:lpstr>Trebuchet MS</vt:lpstr>
      <vt:lpstr>Verdana</vt:lpstr>
      <vt:lpstr>Wingdings</vt:lpstr>
      <vt:lpstr>Wingdings 2</vt:lpstr>
      <vt:lpstr>Wingdings 3</vt:lpstr>
      <vt:lpstr>Кнопка</vt:lpstr>
      <vt:lpstr>Тема Office</vt:lpstr>
      <vt:lpstr>Справедливость</vt:lpstr>
      <vt:lpstr>Городская</vt:lpstr>
      <vt:lpstr>Изящная</vt:lpstr>
      <vt:lpstr>Открытая</vt:lpstr>
      <vt:lpstr>Солнцестояние</vt:lpstr>
      <vt:lpstr>Волна</vt:lpstr>
      <vt:lpstr> РАЗРАБОТКА ЭКСКУРСИИ  ДЛЯ УВЛЕКАТЕЛЬНОГО ПУТЕШЕСТВИЯ  В КРЫМ НА АВТОБУСЕ</vt:lpstr>
      <vt:lpstr> Содержание </vt:lpstr>
      <vt:lpstr>Цель экскурсии: создание условий для развития интереса к истории Крыма. Задачи:  - пополнение знаний учащихся об истории Крыма. - показать культурные центры и достопримечательности полуострова - изучение прошлого, настоящего и будущего своей страны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 </vt:lpstr>
      <vt:lpstr>Вывод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«Одаренные дети – проблема для средней школы»</dc:title>
  <dc:creator>User</dc:creator>
  <cp:lastModifiedBy>Nata</cp:lastModifiedBy>
  <cp:revision>63</cp:revision>
  <dcterms:created xsi:type="dcterms:W3CDTF">2017-10-29T07:39:48Z</dcterms:created>
  <dcterms:modified xsi:type="dcterms:W3CDTF">2022-03-30T14:19:10Z</dcterms:modified>
</cp:coreProperties>
</file>