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8"/>
  </p:notesMasterIdLst>
  <p:sldIdLst>
    <p:sldId id="321" r:id="rId2"/>
    <p:sldId id="330" r:id="rId3"/>
    <p:sldId id="331" r:id="rId4"/>
    <p:sldId id="334" r:id="rId5"/>
    <p:sldId id="335" r:id="rId6"/>
    <p:sldId id="336" r:id="rId7"/>
    <p:sldId id="337" r:id="rId8"/>
    <p:sldId id="333" r:id="rId9"/>
    <p:sldId id="332" r:id="rId10"/>
    <p:sldId id="338" r:id="rId11"/>
    <p:sldId id="339" r:id="rId12"/>
    <p:sldId id="340" r:id="rId13"/>
    <p:sldId id="341" r:id="rId14"/>
    <p:sldId id="342" r:id="rId15"/>
    <p:sldId id="343" r:id="rId16"/>
    <p:sldId id="290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75571" autoAdjust="0"/>
  </p:normalViewPr>
  <p:slideViewPr>
    <p:cSldViewPr>
      <p:cViewPr>
        <p:scale>
          <a:sx n="60" d="100"/>
          <a:sy n="60" d="100"/>
        </p:scale>
        <p:origin x="-1434" y="-4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612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D51A10-1EF2-4C35-9366-E2FAA309A684}" type="datetimeFigureOut">
              <a:rPr lang="ru-RU" smtClean="0"/>
              <a:pPr/>
              <a:t>06.03.2018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ABC5DA-E29A-4754-B282-7FE13FE020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43035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Ребусы</a:t>
            </a:r>
            <a:r>
              <a:rPr lang="ru-RU" baseline="0" dirty="0" smtClean="0"/>
              <a:t> по теме «Избирательное право». Используются в начале урока для определения темы.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ABC5DA-E29A-4754-B282-7FE13FE0209A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376498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БЮЛЛЕТЕНЬ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ABC5DA-E29A-4754-B282-7FE13FE0209A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754502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СПИКЕР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ABC5DA-E29A-4754-B282-7FE13FE0209A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754502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АГИТАТОР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ABC5DA-E29A-4754-B282-7FE13FE0209A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754502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АГИТАЦИЯ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ABC5DA-E29A-4754-B282-7FE13FE0209A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754502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ПИАР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ABC5DA-E29A-4754-B282-7FE13FE0209A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754502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НАБЛЮДАТЕЛЬ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ABC5DA-E29A-4754-B282-7FE13FE0209A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7545027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Информация взята с сайта </a:t>
            </a:r>
            <a:r>
              <a:rPr lang="en-US" dirty="0" smtClean="0"/>
              <a:t>http://ped-kopilka.ru/blogs/marina-evgenevna-novikova/igra-otgadai-rebus.html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ABC5DA-E29A-4754-B282-7FE13FE0209A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КАНДИДАТ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ABC5DA-E29A-4754-B282-7FE13FE0209A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754502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ЗАКОН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ABC5DA-E29A-4754-B282-7FE13FE0209A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754502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КОМИССИЯ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ABC5DA-E29A-4754-B282-7FE13FE0209A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754502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ПРОПАГАНДА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ABC5DA-E29A-4754-B282-7FE13FE0209A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754502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СПИСОК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ABC5DA-E29A-4754-B282-7FE13FE0209A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754502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РЕФЕРЕНДУМ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ABC5DA-E29A-4754-B282-7FE13FE0209A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754502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err="1" smtClean="0"/>
              <a:t>СЛОГАН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ABC5DA-E29A-4754-B282-7FE13FE0209A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754502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ДЕБАТЫ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ABC5DA-E29A-4754-B282-7FE13FE0209A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754502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06.03.2018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06.03.2018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06.03.2018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06.03.2018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06.03.2018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06.03.2018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06.03.2018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06.03.2018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06.03.2018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06.03.2018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06.03.2018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pPr/>
              <a:t>06.03.2018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microsoft.com/office/2007/relationships/hdphoto" Target="../media/hdphoto2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microsoft.com/office/2007/relationships/hdphoto" Target="../media/hdphoto2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microsoft.com/office/2007/relationships/hdphoto" Target="../media/hdphoto2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gif"/><Relationship Id="rId4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2709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 descr="D:\золотые человечки\client_virtual_recuiter.gif"/>
          <p:cNvPicPr>
            <a:picLocks noChangeAspect="1" noChangeArrowheads="1" noCrop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86446" y="2857497"/>
            <a:ext cx="3143272" cy="3929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323528" y="620688"/>
            <a:ext cx="6891678" cy="380844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66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  <a:t>Решите ребусы и определите тему урока</a:t>
            </a:r>
            <a:endParaRPr lang="ru-RU" sz="6600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6226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2709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4463" y="2287603"/>
            <a:ext cx="8805629" cy="2141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692335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2709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4462" y="1930413"/>
            <a:ext cx="8838287" cy="2855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692335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2709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4463" y="2144727"/>
            <a:ext cx="8820388" cy="2355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692335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2709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406" y="2144727"/>
            <a:ext cx="8966827" cy="2212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692335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2709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9733" y="1785926"/>
            <a:ext cx="8795303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692335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2709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4463" y="2214554"/>
            <a:ext cx="8951591" cy="2141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692335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2709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2" name="Picture 4" descr="http://img-fotki.yandex.ru/get/5414/52905356.0/0_816f0_ebbc2e37_S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70196" y="3858334"/>
            <a:ext cx="2973804" cy="2999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42910" y="285728"/>
            <a:ext cx="8001056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000" i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+mj-lt"/>
              </a:rPr>
              <a:t>Тема урока </a:t>
            </a:r>
            <a:r>
              <a:rPr lang="ru-RU" sz="8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/>
                <a:latin typeface="+mj-lt"/>
              </a:rPr>
              <a:t>«Избирательное право»</a:t>
            </a:r>
            <a:endParaRPr lang="ru-RU" sz="8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439085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2709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44" y="1957388"/>
            <a:ext cx="8956079" cy="2328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692335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2709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3108" y="1357298"/>
            <a:ext cx="5633054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692335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2709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2" y="2357430"/>
            <a:ext cx="8790736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692335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2709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2214554"/>
            <a:ext cx="8862996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692335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2709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6240" y="2000240"/>
            <a:ext cx="8987760" cy="3617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692335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2709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406" y="2287603"/>
            <a:ext cx="8951808" cy="2212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692335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2709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3361" y="1787537"/>
            <a:ext cx="8644919" cy="2713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692335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2709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4463" y="1930413"/>
            <a:ext cx="8844786" cy="2570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692335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595</TotalTime>
  <Words>64</Words>
  <Application>Microsoft Office PowerPoint</Application>
  <PresentationFormat>Экран (4:3)</PresentationFormat>
  <Paragraphs>34</Paragraphs>
  <Slides>16</Slides>
  <Notes>16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Солнцестояние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Разминка </dc:title>
  <cp:lastModifiedBy>Admin</cp:lastModifiedBy>
  <cp:revision>73</cp:revision>
  <dcterms:modified xsi:type="dcterms:W3CDTF">2018-03-06T05:08:29Z</dcterms:modified>
</cp:coreProperties>
</file>