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9" r:id="rId8"/>
    <p:sldId id="282" r:id="rId9"/>
    <p:sldId id="276" r:id="rId10"/>
    <p:sldId id="267" r:id="rId11"/>
    <p:sldId id="268" r:id="rId12"/>
    <p:sldId id="278" r:id="rId13"/>
    <p:sldId id="264" r:id="rId14"/>
    <p:sldId id="265" r:id="rId15"/>
    <p:sldId id="266" r:id="rId16"/>
    <p:sldId id="269" r:id="rId17"/>
    <p:sldId id="270" r:id="rId18"/>
    <p:sldId id="274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3" autoAdjust="0"/>
    <p:restoredTop sz="94660"/>
  </p:normalViewPr>
  <p:slideViewPr>
    <p:cSldViewPr>
      <p:cViewPr>
        <p:scale>
          <a:sx n="71" d="100"/>
          <a:sy n="71" d="100"/>
        </p:scale>
        <p:origin x="-133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1D28C-CD1B-4475-889E-6478B1DE451E}" type="doc">
      <dgm:prSet loTypeId="urn:microsoft.com/office/officeart/2005/8/layout/target3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AD6520DF-B5C4-4356-8171-3F0F6D369C1E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Цель:</a:t>
          </a:r>
          <a:endParaRPr lang="ru-RU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A64705-4421-40A5-8DB4-9BCE6401C417}" type="parTrans" cxnId="{A10719E6-A180-42EB-BF4D-10F209712FF5}">
      <dgm:prSet/>
      <dgm:spPr/>
      <dgm:t>
        <a:bodyPr/>
        <a:lstStyle/>
        <a:p>
          <a:endParaRPr lang="ru-RU"/>
        </a:p>
      </dgm:t>
    </dgm:pt>
    <dgm:pt modelId="{00A707E2-E584-43E3-88B9-6EA86BE3995E}" type="sibTrans" cxnId="{A10719E6-A180-42EB-BF4D-10F209712FF5}">
      <dgm:prSet/>
      <dgm:spPr/>
      <dgm:t>
        <a:bodyPr/>
        <a:lstStyle/>
        <a:p>
          <a:endParaRPr lang="ru-RU"/>
        </a:p>
      </dgm:t>
    </dgm:pt>
    <dgm:pt modelId="{1D90E6AE-D69E-4743-B898-7FE066193D3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Совершенствование умений конструировать объёмную фигуру "Самовар" по образцу.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996C0AC-9387-4BC9-B89B-721DE9EC4CBF}" type="parTrans" cxnId="{77FE19FC-3F52-43AD-9E73-A24E358A52C0}">
      <dgm:prSet/>
      <dgm:spPr/>
      <dgm:t>
        <a:bodyPr/>
        <a:lstStyle/>
        <a:p>
          <a:endParaRPr lang="ru-RU"/>
        </a:p>
      </dgm:t>
    </dgm:pt>
    <dgm:pt modelId="{1518D7D2-5AF1-4EFC-97BB-F93A0B5B8E83}" type="sibTrans" cxnId="{77FE19FC-3F52-43AD-9E73-A24E358A52C0}">
      <dgm:prSet/>
      <dgm:spPr/>
      <dgm:t>
        <a:bodyPr/>
        <a:lstStyle/>
        <a:p>
          <a:endParaRPr lang="ru-RU"/>
        </a:p>
      </dgm:t>
    </dgm:pt>
    <dgm:pt modelId="{1A436047-7E2B-4E97-BED6-98DCB3645BBC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Тип проекта</a:t>
          </a:r>
          <a:endParaRPr lang="ru-RU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881B5A-1F32-4DD6-82B0-16D6741D6E30}" type="parTrans" cxnId="{912F0A16-4071-448A-928A-A5AA95D28162}">
      <dgm:prSet/>
      <dgm:spPr/>
      <dgm:t>
        <a:bodyPr/>
        <a:lstStyle/>
        <a:p>
          <a:endParaRPr lang="ru-RU"/>
        </a:p>
      </dgm:t>
    </dgm:pt>
    <dgm:pt modelId="{C99452E7-7632-4821-AF0C-BFB275B983BB}" type="sibTrans" cxnId="{912F0A16-4071-448A-928A-A5AA95D28162}">
      <dgm:prSet/>
      <dgm:spPr/>
      <dgm:t>
        <a:bodyPr/>
        <a:lstStyle/>
        <a:p>
          <a:endParaRPr lang="ru-RU"/>
        </a:p>
      </dgm:t>
    </dgm:pt>
    <dgm:pt modelId="{58D435DB-3EFE-4827-ABAB-D127497D20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Краткосрочный,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1D04237-5118-4FF3-BBF5-EB618C6235A2}" type="parTrans" cxnId="{BD751A99-DEB7-488E-815F-23175B7613D8}">
      <dgm:prSet/>
      <dgm:spPr/>
      <dgm:t>
        <a:bodyPr/>
        <a:lstStyle/>
        <a:p>
          <a:endParaRPr lang="ru-RU"/>
        </a:p>
      </dgm:t>
    </dgm:pt>
    <dgm:pt modelId="{44AB08B9-06F3-4B7C-A9CE-0003CB21544E}" type="sibTrans" cxnId="{BD751A99-DEB7-488E-815F-23175B7613D8}">
      <dgm:prSet/>
      <dgm:spPr/>
      <dgm:t>
        <a:bodyPr/>
        <a:lstStyle/>
        <a:p>
          <a:endParaRPr lang="ru-RU"/>
        </a:p>
      </dgm:t>
    </dgm:pt>
    <dgm:pt modelId="{6B280A91-FB4F-453C-B4D8-AFEB3D98EA72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Участники проекта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EF659369-FECE-4C71-844F-1BC5A30A95D2}" type="parTrans" cxnId="{ABFC324F-E529-4326-8961-2E7B8B030F44}">
      <dgm:prSet/>
      <dgm:spPr/>
      <dgm:t>
        <a:bodyPr/>
        <a:lstStyle/>
        <a:p>
          <a:endParaRPr lang="ru-RU"/>
        </a:p>
      </dgm:t>
    </dgm:pt>
    <dgm:pt modelId="{7479C39F-5FB1-4A9B-8EE6-0EF120581633}" type="sibTrans" cxnId="{ABFC324F-E529-4326-8961-2E7B8B030F44}">
      <dgm:prSet/>
      <dgm:spPr/>
      <dgm:t>
        <a:bodyPr/>
        <a:lstStyle/>
        <a:p>
          <a:endParaRPr lang="ru-RU"/>
        </a:p>
      </dgm:t>
    </dgm:pt>
    <dgm:pt modelId="{AD7B31A8-AFB4-48B7-B090-858DEC409DC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Воспитатель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C794B8-2560-446F-9317-D8E92ED7A55C}" type="parTrans" cxnId="{212AFD4C-0DE9-489B-BA65-71BD6F612987}">
      <dgm:prSet/>
      <dgm:spPr/>
      <dgm:t>
        <a:bodyPr/>
        <a:lstStyle/>
        <a:p>
          <a:endParaRPr lang="ru-RU"/>
        </a:p>
      </dgm:t>
    </dgm:pt>
    <dgm:pt modelId="{DCDA45D7-5957-4553-890E-0018AE86091E}" type="sibTrans" cxnId="{212AFD4C-0DE9-489B-BA65-71BD6F612987}">
      <dgm:prSet/>
      <dgm:spPr/>
      <dgm:t>
        <a:bodyPr/>
        <a:lstStyle/>
        <a:p>
          <a:endParaRPr lang="ru-RU"/>
        </a:p>
      </dgm:t>
    </dgm:pt>
    <dgm:pt modelId="{8767EE46-90ED-4B19-BE0A-1371398FECB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Дошкольники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48341B-DDCA-4404-94FF-E3018F60119F}" type="parTrans" cxnId="{BE0BE835-CB04-4A45-BFC9-97F8699DD01F}">
      <dgm:prSet/>
      <dgm:spPr/>
      <dgm:t>
        <a:bodyPr/>
        <a:lstStyle/>
        <a:p>
          <a:endParaRPr lang="ru-RU"/>
        </a:p>
      </dgm:t>
    </dgm:pt>
    <dgm:pt modelId="{ED696D87-B6F5-4701-A885-5B1864A8A664}" type="sibTrans" cxnId="{BE0BE835-CB04-4A45-BFC9-97F8699DD01F}">
      <dgm:prSet/>
      <dgm:spPr/>
      <dgm:t>
        <a:bodyPr/>
        <a:lstStyle/>
        <a:p>
          <a:endParaRPr lang="ru-RU"/>
        </a:p>
      </dgm:t>
    </dgm:pt>
    <dgm:pt modelId="{36B3CBB0-450A-4001-BFB8-E0F8E10C56E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 привлечением родителей.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AA78F5-A320-4D14-B36C-079D2910B37F}" type="parTrans" cxnId="{F25B9C68-F271-4FF1-9E57-FC8A2AAD016C}">
      <dgm:prSet/>
      <dgm:spPr/>
      <dgm:t>
        <a:bodyPr/>
        <a:lstStyle/>
        <a:p>
          <a:endParaRPr lang="ru-RU"/>
        </a:p>
      </dgm:t>
    </dgm:pt>
    <dgm:pt modelId="{00C2E868-FA8F-497E-9544-16E8F2F0B441}" type="sibTrans" cxnId="{F25B9C68-F271-4FF1-9E57-FC8A2AAD016C}">
      <dgm:prSet/>
      <dgm:spPr/>
      <dgm:t>
        <a:bodyPr/>
        <a:lstStyle/>
        <a:p>
          <a:endParaRPr lang="ru-RU"/>
        </a:p>
      </dgm:t>
    </dgm:pt>
    <dgm:pt modelId="{68B8297F-DC80-4B59-9819-57CB202A36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Комплексный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023591C-FC6D-4106-8801-6BD4D6DC9FCC}" type="parTrans" cxnId="{52A0F9F5-036D-4CA8-9096-9455708997C0}">
      <dgm:prSet/>
      <dgm:spPr/>
      <dgm:t>
        <a:bodyPr/>
        <a:lstStyle/>
        <a:p>
          <a:endParaRPr lang="ru-RU"/>
        </a:p>
      </dgm:t>
    </dgm:pt>
    <dgm:pt modelId="{A3800735-6520-488B-91C5-59879D688591}" type="sibTrans" cxnId="{52A0F9F5-036D-4CA8-9096-9455708997C0}">
      <dgm:prSet/>
      <dgm:spPr/>
      <dgm:t>
        <a:bodyPr/>
        <a:lstStyle/>
        <a:p>
          <a:endParaRPr lang="ru-RU"/>
        </a:p>
      </dgm:t>
    </dgm:pt>
    <dgm:pt modelId="{914C1D92-3C00-4CF5-8315-F50AC5B7F8D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Родители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0A4FB4-C0E5-40C9-B842-406154063902}" type="parTrans" cxnId="{2ADA729C-8605-4093-BABC-21410F9DB037}">
      <dgm:prSet/>
      <dgm:spPr/>
      <dgm:t>
        <a:bodyPr/>
        <a:lstStyle/>
        <a:p>
          <a:endParaRPr lang="ru-RU"/>
        </a:p>
      </dgm:t>
    </dgm:pt>
    <dgm:pt modelId="{858DAE13-8D1A-4D63-A562-A025FAABD6BB}" type="sibTrans" cxnId="{2ADA729C-8605-4093-BABC-21410F9DB037}">
      <dgm:prSet/>
      <dgm:spPr/>
      <dgm:t>
        <a:bodyPr/>
        <a:lstStyle/>
        <a:p>
          <a:endParaRPr lang="ru-RU"/>
        </a:p>
      </dgm:t>
    </dgm:pt>
    <dgm:pt modelId="{054FFADB-DB14-4B79-B85B-C76A75084F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Внутри групповой.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DBD551-61A4-4389-92BC-7DA462D74983}" type="parTrans" cxnId="{21680371-1924-4801-89CA-DD72A956EA0A}">
      <dgm:prSet/>
      <dgm:spPr/>
      <dgm:t>
        <a:bodyPr/>
        <a:lstStyle/>
        <a:p>
          <a:endParaRPr lang="ru-RU"/>
        </a:p>
      </dgm:t>
    </dgm:pt>
    <dgm:pt modelId="{F5DA30AC-3D9A-487A-9CBE-55885698BDDA}" type="sibTrans" cxnId="{21680371-1924-4801-89CA-DD72A956EA0A}">
      <dgm:prSet/>
      <dgm:spPr/>
      <dgm:t>
        <a:bodyPr/>
        <a:lstStyle/>
        <a:p>
          <a:endParaRPr lang="ru-RU"/>
        </a:p>
      </dgm:t>
    </dgm:pt>
    <dgm:pt modelId="{3606FB60-718C-40EA-89C8-115662F7F131}" type="pres">
      <dgm:prSet presAssocID="{7311D28C-CD1B-4475-889E-6478B1DE45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50757-A5A8-42F8-8656-363FF3FDDEA3}" type="pres">
      <dgm:prSet presAssocID="{AD6520DF-B5C4-4356-8171-3F0F6D369C1E}" presName="circle1" presStyleLbl="node1" presStyleIdx="0" presStyleCnt="3"/>
      <dgm:spPr/>
    </dgm:pt>
    <dgm:pt modelId="{EE1DA069-A123-4140-97F4-DAE8E0C52B99}" type="pres">
      <dgm:prSet presAssocID="{AD6520DF-B5C4-4356-8171-3F0F6D369C1E}" presName="space" presStyleCnt="0"/>
      <dgm:spPr/>
    </dgm:pt>
    <dgm:pt modelId="{0D576501-D55E-4AE8-BE8C-DC6BC8A5B166}" type="pres">
      <dgm:prSet presAssocID="{AD6520DF-B5C4-4356-8171-3F0F6D369C1E}" presName="rect1" presStyleLbl="alignAcc1" presStyleIdx="0" presStyleCnt="3"/>
      <dgm:spPr/>
      <dgm:t>
        <a:bodyPr/>
        <a:lstStyle/>
        <a:p>
          <a:endParaRPr lang="ru-RU"/>
        </a:p>
      </dgm:t>
    </dgm:pt>
    <dgm:pt modelId="{9846BFDE-811E-4D1A-B8A7-B87CC931A174}" type="pres">
      <dgm:prSet presAssocID="{1A436047-7E2B-4E97-BED6-98DCB3645BBC}" presName="vertSpace2" presStyleLbl="node1" presStyleIdx="0" presStyleCnt="3"/>
      <dgm:spPr/>
    </dgm:pt>
    <dgm:pt modelId="{0F2AE2B2-49BF-4B96-89FC-CD641083F622}" type="pres">
      <dgm:prSet presAssocID="{1A436047-7E2B-4E97-BED6-98DCB3645BBC}" presName="circle2" presStyleLbl="node1" presStyleIdx="1" presStyleCnt="3"/>
      <dgm:spPr/>
    </dgm:pt>
    <dgm:pt modelId="{E6F7EB63-E748-4586-B186-8C5A6E848B40}" type="pres">
      <dgm:prSet presAssocID="{1A436047-7E2B-4E97-BED6-98DCB3645BBC}" presName="rect2" presStyleLbl="alignAcc1" presStyleIdx="1" presStyleCnt="3"/>
      <dgm:spPr/>
      <dgm:t>
        <a:bodyPr/>
        <a:lstStyle/>
        <a:p>
          <a:endParaRPr lang="ru-RU"/>
        </a:p>
      </dgm:t>
    </dgm:pt>
    <dgm:pt modelId="{7BBC8ED7-CF3B-4B2D-96F2-608B65D600D4}" type="pres">
      <dgm:prSet presAssocID="{6B280A91-FB4F-453C-B4D8-AFEB3D98EA72}" presName="vertSpace3" presStyleLbl="node1" presStyleIdx="1" presStyleCnt="3"/>
      <dgm:spPr/>
    </dgm:pt>
    <dgm:pt modelId="{BE7A89A7-7BC6-4A92-A6B2-097505B86F55}" type="pres">
      <dgm:prSet presAssocID="{6B280A91-FB4F-453C-B4D8-AFEB3D98EA72}" presName="circle3" presStyleLbl="node1" presStyleIdx="2" presStyleCnt="3"/>
      <dgm:spPr/>
    </dgm:pt>
    <dgm:pt modelId="{75A3651F-D957-4FBF-AEE0-A43488D0BE94}" type="pres">
      <dgm:prSet presAssocID="{6B280A91-FB4F-453C-B4D8-AFEB3D98EA72}" presName="rect3" presStyleLbl="alignAcc1" presStyleIdx="2" presStyleCnt="3"/>
      <dgm:spPr/>
      <dgm:t>
        <a:bodyPr/>
        <a:lstStyle/>
        <a:p>
          <a:endParaRPr lang="ru-RU"/>
        </a:p>
      </dgm:t>
    </dgm:pt>
    <dgm:pt modelId="{BFA75FE6-2422-4B1F-BA24-6382ADC7B40D}" type="pres">
      <dgm:prSet presAssocID="{AD6520DF-B5C4-4356-8171-3F0F6D369C1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B3EE2-534A-4BBE-BBF0-1AE8E67A6F40}" type="pres">
      <dgm:prSet presAssocID="{AD6520DF-B5C4-4356-8171-3F0F6D369C1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0226F-8070-428D-92F3-C9FA6D42B2EE}" type="pres">
      <dgm:prSet presAssocID="{1A436047-7E2B-4E97-BED6-98DCB3645BB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D4CB4-EFEA-494F-9F1C-342D1B27BB0D}" type="pres">
      <dgm:prSet presAssocID="{1A436047-7E2B-4E97-BED6-98DCB3645BB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0F83E-CFFA-4ADB-B714-14BFFF81D6EF}" type="pres">
      <dgm:prSet presAssocID="{6B280A91-FB4F-453C-B4D8-AFEB3D98EA7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2A40C-B052-4C5D-A81F-3A1CD9BB2A6E}" type="pres">
      <dgm:prSet presAssocID="{6B280A91-FB4F-453C-B4D8-AFEB3D98EA7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80371-1924-4801-89CA-DD72A956EA0A}" srcId="{1A436047-7E2B-4E97-BED6-98DCB3645BBC}" destId="{054FFADB-DB14-4B79-B85B-C76A75084FD7}" srcOrd="1" destOrd="0" parTransId="{5ADBD551-61A4-4389-92BC-7DA462D74983}" sibTransId="{F5DA30AC-3D9A-487A-9CBE-55885698BDDA}"/>
    <dgm:cxn modelId="{7E1C00EB-4A2F-49B0-B3B1-244EE3DBACBA}" type="presOf" srcId="{054FFADB-DB14-4B79-B85B-C76A75084FD7}" destId="{142D4CB4-EFEA-494F-9F1C-342D1B27BB0D}" srcOrd="0" destOrd="1" presId="urn:microsoft.com/office/officeart/2005/8/layout/target3"/>
    <dgm:cxn modelId="{912F0A16-4071-448A-928A-A5AA95D28162}" srcId="{7311D28C-CD1B-4475-889E-6478B1DE451E}" destId="{1A436047-7E2B-4E97-BED6-98DCB3645BBC}" srcOrd="1" destOrd="0" parTransId="{5D881B5A-1F32-4DD6-82B0-16D6741D6E30}" sibTransId="{C99452E7-7632-4821-AF0C-BFB275B983BB}"/>
    <dgm:cxn modelId="{BD751A99-DEB7-488E-815F-23175B7613D8}" srcId="{1A436047-7E2B-4E97-BED6-98DCB3645BBC}" destId="{58D435DB-3EFE-4827-ABAB-D127497D2019}" srcOrd="0" destOrd="0" parTransId="{91D04237-5118-4FF3-BBF5-EB618C6235A2}" sibTransId="{44AB08B9-06F3-4B7C-A9CE-0003CB21544E}"/>
    <dgm:cxn modelId="{77FE19FC-3F52-43AD-9E73-A24E358A52C0}" srcId="{AD6520DF-B5C4-4356-8171-3F0F6D369C1E}" destId="{1D90E6AE-D69E-4743-B898-7FE066193D3E}" srcOrd="0" destOrd="0" parTransId="{9996C0AC-9387-4BC9-B89B-721DE9EC4CBF}" sibTransId="{1518D7D2-5AF1-4EFC-97BB-F93A0B5B8E83}"/>
    <dgm:cxn modelId="{04929ED3-DD1F-4523-B460-D770F6898FE3}" type="presOf" srcId="{AD6520DF-B5C4-4356-8171-3F0F6D369C1E}" destId="{0D576501-D55E-4AE8-BE8C-DC6BC8A5B166}" srcOrd="0" destOrd="0" presId="urn:microsoft.com/office/officeart/2005/8/layout/target3"/>
    <dgm:cxn modelId="{C3DC6CDB-2E66-4A1B-9A4B-574BFF176D99}" type="presOf" srcId="{68B8297F-DC80-4B59-9819-57CB202A36BA}" destId="{142D4CB4-EFEA-494F-9F1C-342D1B27BB0D}" srcOrd="0" destOrd="3" presId="urn:microsoft.com/office/officeart/2005/8/layout/target3"/>
    <dgm:cxn modelId="{97E5AF5C-42E0-4E67-B5B0-10640FECDC96}" type="presOf" srcId="{58D435DB-3EFE-4827-ABAB-D127497D2019}" destId="{142D4CB4-EFEA-494F-9F1C-342D1B27BB0D}" srcOrd="0" destOrd="0" presId="urn:microsoft.com/office/officeart/2005/8/layout/target3"/>
    <dgm:cxn modelId="{56FE1D5E-8F55-4A73-87FD-1420448247BF}" type="presOf" srcId="{36B3CBB0-450A-4001-BFB8-E0F8E10C56EA}" destId="{142D4CB4-EFEA-494F-9F1C-342D1B27BB0D}" srcOrd="0" destOrd="2" presId="urn:microsoft.com/office/officeart/2005/8/layout/target3"/>
    <dgm:cxn modelId="{ABFC324F-E529-4326-8961-2E7B8B030F44}" srcId="{7311D28C-CD1B-4475-889E-6478B1DE451E}" destId="{6B280A91-FB4F-453C-B4D8-AFEB3D98EA72}" srcOrd="2" destOrd="0" parTransId="{EF659369-FECE-4C71-844F-1BC5A30A95D2}" sibTransId="{7479C39F-5FB1-4A9B-8EE6-0EF120581633}"/>
    <dgm:cxn modelId="{E948F55B-496D-4244-9141-D12430E770EE}" type="presOf" srcId="{8767EE46-90ED-4B19-BE0A-1371398FECB9}" destId="{F442A40C-B052-4C5D-A81F-3A1CD9BB2A6E}" srcOrd="0" destOrd="1" presId="urn:microsoft.com/office/officeart/2005/8/layout/target3"/>
    <dgm:cxn modelId="{578E8241-BB1B-4302-B6FA-F3838A66D718}" type="presOf" srcId="{1D90E6AE-D69E-4743-B898-7FE066193D3E}" destId="{4D8B3EE2-534A-4BBE-BBF0-1AE8E67A6F40}" srcOrd="0" destOrd="0" presId="urn:microsoft.com/office/officeart/2005/8/layout/target3"/>
    <dgm:cxn modelId="{F1045717-E34E-49C8-BEE5-9C876BB2DCE1}" type="presOf" srcId="{1A436047-7E2B-4E97-BED6-98DCB3645BBC}" destId="{A010226F-8070-428D-92F3-C9FA6D42B2EE}" srcOrd="1" destOrd="0" presId="urn:microsoft.com/office/officeart/2005/8/layout/target3"/>
    <dgm:cxn modelId="{A10719E6-A180-42EB-BF4D-10F209712FF5}" srcId="{7311D28C-CD1B-4475-889E-6478B1DE451E}" destId="{AD6520DF-B5C4-4356-8171-3F0F6D369C1E}" srcOrd="0" destOrd="0" parTransId="{17A64705-4421-40A5-8DB4-9BCE6401C417}" sibTransId="{00A707E2-E584-43E3-88B9-6EA86BE3995E}"/>
    <dgm:cxn modelId="{9E1674A4-F2CE-4961-BAB3-A5691609D0A4}" type="presOf" srcId="{AD7B31A8-AFB4-48B7-B090-858DEC409DC1}" destId="{F442A40C-B052-4C5D-A81F-3A1CD9BB2A6E}" srcOrd="0" destOrd="0" presId="urn:microsoft.com/office/officeart/2005/8/layout/target3"/>
    <dgm:cxn modelId="{64D85F6B-F8BE-45F9-B880-3D1C17EC3BD8}" type="presOf" srcId="{6B280A91-FB4F-453C-B4D8-AFEB3D98EA72}" destId="{75A3651F-D957-4FBF-AEE0-A43488D0BE94}" srcOrd="0" destOrd="0" presId="urn:microsoft.com/office/officeart/2005/8/layout/target3"/>
    <dgm:cxn modelId="{63D36333-4575-429F-BA96-F9FF3E57BB53}" type="presOf" srcId="{914C1D92-3C00-4CF5-8315-F50AC5B7F8D0}" destId="{F442A40C-B052-4C5D-A81F-3A1CD9BB2A6E}" srcOrd="0" destOrd="2" presId="urn:microsoft.com/office/officeart/2005/8/layout/target3"/>
    <dgm:cxn modelId="{2ADA729C-8605-4093-BABC-21410F9DB037}" srcId="{6B280A91-FB4F-453C-B4D8-AFEB3D98EA72}" destId="{914C1D92-3C00-4CF5-8315-F50AC5B7F8D0}" srcOrd="2" destOrd="0" parTransId="{360A4FB4-C0E5-40C9-B842-406154063902}" sibTransId="{858DAE13-8D1A-4D63-A562-A025FAABD6BB}"/>
    <dgm:cxn modelId="{904DDE1B-E59F-4BA4-A153-5CFC671DED36}" type="presOf" srcId="{1A436047-7E2B-4E97-BED6-98DCB3645BBC}" destId="{E6F7EB63-E748-4586-B186-8C5A6E848B40}" srcOrd="0" destOrd="0" presId="urn:microsoft.com/office/officeart/2005/8/layout/target3"/>
    <dgm:cxn modelId="{BE0BE835-CB04-4A45-BFC9-97F8699DD01F}" srcId="{6B280A91-FB4F-453C-B4D8-AFEB3D98EA72}" destId="{8767EE46-90ED-4B19-BE0A-1371398FECB9}" srcOrd="1" destOrd="0" parTransId="{2848341B-DDCA-4404-94FF-E3018F60119F}" sibTransId="{ED696D87-B6F5-4701-A885-5B1864A8A664}"/>
    <dgm:cxn modelId="{8F79ED06-529E-4471-9948-DE80016D952A}" type="presOf" srcId="{6B280A91-FB4F-453C-B4D8-AFEB3D98EA72}" destId="{A280F83E-CFFA-4ADB-B714-14BFFF81D6EF}" srcOrd="1" destOrd="0" presId="urn:microsoft.com/office/officeart/2005/8/layout/target3"/>
    <dgm:cxn modelId="{212AFD4C-0DE9-489B-BA65-71BD6F612987}" srcId="{6B280A91-FB4F-453C-B4D8-AFEB3D98EA72}" destId="{AD7B31A8-AFB4-48B7-B090-858DEC409DC1}" srcOrd="0" destOrd="0" parTransId="{2FC794B8-2560-446F-9317-D8E92ED7A55C}" sibTransId="{DCDA45D7-5957-4553-890E-0018AE86091E}"/>
    <dgm:cxn modelId="{AA7A19A0-48DF-418E-9FF0-116D399468D4}" type="presOf" srcId="{AD6520DF-B5C4-4356-8171-3F0F6D369C1E}" destId="{BFA75FE6-2422-4B1F-BA24-6382ADC7B40D}" srcOrd="1" destOrd="0" presId="urn:microsoft.com/office/officeart/2005/8/layout/target3"/>
    <dgm:cxn modelId="{2C8B3EE6-A1CC-4FCB-AF11-5BBA5EAC0F33}" type="presOf" srcId="{7311D28C-CD1B-4475-889E-6478B1DE451E}" destId="{3606FB60-718C-40EA-89C8-115662F7F131}" srcOrd="0" destOrd="0" presId="urn:microsoft.com/office/officeart/2005/8/layout/target3"/>
    <dgm:cxn modelId="{52A0F9F5-036D-4CA8-9096-9455708997C0}" srcId="{1A436047-7E2B-4E97-BED6-98DCB3645BBC}" destId="{68B8297F-DC80-4B59-9819-57CB202A36BA}" srcOrd="3" destOrd="0" parTransId="{8023591C-FC6D-4106-8801-6BD4D6DC9FCC}" sibTransId="{A3800735-6520-488B-91C5-59879D688591}"/>
    <dgm:cxn modelId="{F25B9C68-F271-4FF1-9E57-FC8A2AAD016C}" srcId="{1A436047-7E2B-4E97-BED6-98DCB3645BBC}" destId="{36B3CBB0-450A-4001-BFB8-E0F8E10C56EA}" srcOrd="2" destOrd="0" parTransId="{11AA78F5-A320-4D14-B36C-079D2910B37F}" sibTransId="{00C2E868-FA8F-497E-9544-16E8F2F0B441}"/>
    <dgm:cxn modelId="{569D489D-DF88-4434-8FDD-822DF1D2613C}" type="presParOf" srcId="{3606FB60-718C-40EA-89C8-115662F7F131}" destId="{E8850757-A5A8-42F8-8656-363FF3FDDEA3}" srcOrd="0" destOrd="0" presId="urn:microsoft.com/office/officeart/2005/8/layout/target3"/>
    <dgm:cxn modelId="{4D5272FF-5FF9-4364-95F2-F4A45FC88FEC}" type="presParOf" srcId="{3606FB60-718C-40EA-89C8-115662F7F131}" destId="{EE1DA069-A123-4140-97F4-DAE8E0C52B99}" srcOrd="1" destOrd="0" presId="urn:microsoft.com/office/officeart/2005/8/layout/target3"/>
    <dgm:cxn modelId="{0DD08015-C303-4A03-A962-71E6557DEBD9}" type="presParOf" srcId="{3606FB60-718C-40EA-89C8-115662F7F131}" destId="{0D576501-D55E-4AE8-BE8C-DC6BC8A5B166}" srcOrd="2" destOrd="0" presId="urn:microsoft.com/office/officeart/2005/8/layout/target3"/>
    <dgm:cxn modelId="{E84A2793-876F-425D-9E4F-E3E1480F039C}" type="presParOf" srcId="{3606FB60-718C-40EA-89C8-115662F7F131}" destId="{9846BFDE-811E-4D1A-B8A7-B87CC931A174}" srcOrd="3" destOrd="0" presId="urn:microsoft.com/office/officeart/2005/8/layout/target3"/>
    <dgm:cxn modelId="{8218C202-A662-4CFE-86FA-3FD0B971EFF6}" type="presParOf" srcId="{3606FB60-718C-40EA-89C8-115662F7F131}" destId="{0F2AE2B2-49BF-4B96-89FC-CD641083F622}" srcOrd="4" destOrd="0" presId="urn:microsoft.com/office/officeart/2005/8/layout/target3"/>
    <dgm:cxn modelId="{53A43EB2-1DFE-4F2D-84DB-EBF45F248E4A}" type="presParOf" srcId="{3606FB60-718C-40EA-89C8-115662F7F131}" destId="{E6F7EB63-E748-4586-B186-8C5A6E848B40}" srcOrd="5" destOrd="0" presId="urn:microsoft.com/office/officeart/2005/8/layout/target3"/>
    <dgm:cxn modelId="{0E266C8D-4798-4523-9A12-42FE08DB7056}" type="presParOf" srcId="{3606FB60-718C-40EA-89C8-115662F7F131}" destId="{7BBC8ED7-CF3B-4B2D-96F2-608B65D600D4}" srcOrd="6" destOrd="0" presId="urn:microsoft.com/office/officeart/2005/8/layout/target3"/>
    <dgm:cxn modelId="{D8FFBD67-266F-479A-9966-9D2184D1966A}" type="presParOf" srcId="{3606FB60-718C-40EA-89C8-115662F7F131}" destId="{BE7A89A7-7BC6-4A92-A6B2-097505B86F55}" srcOrd="7" destOrd="0" presId="urn:microsoft.com/office/officeart/2005/8/layout/target3"/>
    <dgm:cxn modelId="{5EBAE220-4816-4171-8022-D2A1E500AC35}" type="presParOf" srcId="{3606FB60-718C-40EA-89C8-115662F7F131}" destId="{75A3651F-D957-4FBF-AEE0-A43488D0BE94}" srcOrd="8" destOrd="0" presId="urn:microsoft.com/office/officeart/2005/8/layout/target3"/>
    <dgm:cxn modelId="{D2FB20BB-EAAA-4DA5-ABFE-82F83FED7E48}" type="presParOf" srcId="{3606FB60-718C-40EA-89C8-115662F7F131}" destId="{BFA75FE6-2422-4B1F-BA24-6382ADC7B40D}" srcOrd="9" destOrd="0" presId="urn:microsoft.com/office/officeart/2005/8/layout/target3"/>
    <dgm:cxn modelId="{F2EC9694-46A6-4018-9DB8-01A7AF3DF128}" type="presParOf" srcId="{3606FB60-718C-40EA-89C8-115662F7F131}" destId="{4D8B3EE2-534A-4BBE-BBF0-1AE8E67A6F40}" srcOrd="10" destOrd="0" presId="urn:microsoft.com/office/officeart/2005/8/layout/target3"/>
    <dgm:cxn modelId="{C0B93E2C-145E-4DA1-8E97-0A6809CB477C}" type="presParOf" srcId="{3606FB60-718C-40EA-89C8-115662F7F131}" destId="{A010226F-8070-428D-92F3-C9FA6D42B2EE}" srcOrd="11" destOrd="0" presId="urn:microsoft.com/office/officeart/2005/8/layout/target3"/>
    <dgm:cxn modelId="{C9E768FD-89E9-4C96-BC24-47C62B1C62A0}" type="presParOf" srcId="{3606FB60-718C-40EA-89C8-115662F7F131}" destId="{142D4CB4-EFEA-494F-9F1C-342D1B27BB0D}" srcOrd="12" destOrd="0" presId="urn:microsoft.com/office/officeart/2005/8/layout/target3"/>
    <dgm:cxn modelId="{F7C45410-2276-4AD4-AD48-64882FE4B935}" type="presParOf" srcId="{3606FB60-718C-40EA-89C8-115662F7F131}" destId="{A280F83E-CFFA-4ADB-B714-14BFFF81D6EF}" srcOrd="13" destOrd="0" presId="urn:microsoft.com/office/officeart/2005/8/layout/target3"/>
    <dgm:cxn modelId="{96950A0A-0417-4D96-B238-7772991468AE}" type="presParOf" srcId="{3606FB60-718C-40EA-89C8-115662F7F131}" destId="{F442A40C-B052-4C5D-A81F-3A1CD9BB2A6E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80E66-DF7E-483B-8600-37942C131532}" type="doc">
      <dgm:prSet loTypeId="urn:microsoft.com/office/officeart/2005/8/layout/target3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024D5D3-BAD9-446E-B08D-87565788AEB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Образовательные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9031E8-7E8A-443F-AB97-731BE2A79891}" type="parTrans" cxnId="{E46DD615-4827-4355-92B4-327922D3A085}">
      <dgm:prSet/>
      <dgm:spPr/>
      <dgm:t>
        <a:bodyPr/>
        <a:lstStyle/>
        <a:p>
          <a:endParaRPr lang="ru-RU"/>
        </a:p>
      </dgm:t>
    </dgm:pt>
    <dgm:pt modelId="{B7FD3B0F-605A-4886-865A-F391A779FE36}" type="sibTrans" cxnId="{E46DD615-4827-4355-92B4-327922D3A085}">
      <dgm:prSet/>
      <dgm:spPr/>
      <dgm:t>
        <a:bodyPr/>
        <a:lstStyle/>
        <a:p>
          <a:endParaRPr lang="ru-RU"/>
        </a:p>
      </dgm:t>
    </dgm:pt>
    <dgm:pt modelId="{F9BB48AF-975D-430E-B346-AD69FD40732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Расширять общий кругозор детей,             рассказать о чаепитии на Руси;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C5C89C3-936F-4161-9E16-900A057A40E4}" type="parTrans" cxnId="{DA78B70C-CA67-49E5-BA5A-93EF08038E4D}">
      <dgm:prSet/>
      <dgm:spPr/>
      <dgm:t>
        <a:bodyPr/>
        <a:lstStyle/>
        <a:p>
          <a:endParaRPr lang="ru-RU"/>
        </a:p>
      </dgm:t>
    </dgm:pt>
    <dgm:pt modelId="{4400B652-40BB-4A76-AD34-1D14756611E1}" type="sibTrans" cxnId="{DA78B70C-CA67-49E5-BA5A-93EF08038E4D}">
      <dgm:prSet/>
      <dgm:spPr/>
      <dgm:t>
        <a:bodyPr/>
        <a:lstStyle/>
        <a:p>
          <a:endParaRPr lang="ru-RU"/>
        </a:p>
      </dgm:t>
    </dgm:pt>
    <dgm:pt modelId="{1EE595A5-ACAF-4F62-A589-79F4EF00C29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Развивающие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C273F4D-0C32-4BB5-A406-BCF1AD02BD75}" type="parTrans" cxnId="{4C79002E-71AC-4A13-BDE2-FFB6D7631B0B}">
      <dgm:prSet/>
      <dgm:spPr/>
      <dgm:t>
        <a:bodyPr/>
        <a:lstStyle/>
        <a:p>
          <a:endParaRPr lang="ru-RU"/>
        </a:p>
      </dgm:t>
    </dgm:pt>
    <dgm:pt modelId="{B464F3E7-AEB1-42A4-9AB3-8AD4F8170F5D}" type="sibTrans" cxnId="{4C79002E-71AC-4A13-BDE2-FFB6D7631B0B}">
      <dgm:prSet/>
      <dgm:spPr/>
      <dgm:t>
        <a:bodyPr/>
        <a:lstStyle/>
        <a:p>
          <a:endParaRPr lang="ru-RU"/>
        </a:p>
      </dgm:t>
    </dgm:pt>
    <dgm:pt modelId="{0DFCB11B-DF2F-44EB-96B1-30DE302C140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Способствовать развитию у детей памяти, мышления, мелкой моторики.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8F42437-FC25-4F13-87F7-11C9785BB167}" type="parTrans" cxnId="{70EF4AAD-F224-4E4E-AA41-EE85F26BFC2C}">
      <dgm:prSet/>
      <dgm:spPr/>
      <dgm:t>
        <a:bodyPr/>
        <a:lstStyle/>
        <a:p>
          <a:endParaRPr lang="ru-RU"/>
        </a:p>
      </dgm:t>
    </dgm:pt>
    <dgm:pt modelId="{49E3D394-DB2F-4AF3-814F-8E7BF4D9BC9D}" type="sibTrans" cxnId="{70EF4AAD-F224-4E4E-AA41-EE85F26BFC2C}">
      <dgm:prSet/>
      <dgm:spPr/>
      <dgm:t>
        <a:bodyPr/>
        <a:lstStyle/>
        <a:p>
          <a:endParaRPr lang="ru-RU"/>
        </a:p>
      </dgm:t>
    </dgm:pt>
    <dgm:pt modelId="{F17CD868-3306-4787-A3EE-673991FA015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Воспитательные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51D35E6-7988-4132-8159-3A1479BF1525}" type="parTrans" cxnId="{C53227A3-E967-4526-B11D-20E905526FBF}">
      <dgm:prSet/>
      <dgm:spPr/>
      <dgm:t>
        <a:bodyPr/>
        <a:lstStyle/>
        <a:p>
          <a:endParaRPr lang="ru-RU"/>
        </a:p>
      </dgm:t>
    </dgm:pt>
    <dgm:pt modelId="{7E0A1352-CA07-48DF-9F75-0B3C486FA538}" type="sibTrans" cxnId="{C53227A3-E967-4526-B11D-20E905526FBF}">
      <dgm:prSet/>
      <dgm:spPr/>
      <dgm:t>
        <a:bodyPr/>
        <a:lstStyle/>
        <a:p>
          <a:endParaRPr lang="ru-RU"/>
        </a:p>
      </dgm:t>
    </dgm:pt>
    <dgm:pt modelId="{4774C006-B305-4DEC-BC51-93780B0135B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Воспитывать через устное народное    творчество положительные нравственные качества (доброту, отзывчивость,     заботливость, щедрость, гостеприимство).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50E90C-E805-4257-B57F-718D4DFA4B13}" type="parTrans" cxnId="{4ABC164D-27EA-444E-9F36-28483545DAED}">
      <dgm:prSet/>
      <dgm:spPr/>
      <dgm:t>
        <a:bodyPr/>
        <a:lstStyle/>
        <a:p>
          <a:endParaRPr lang="ru-RU"/>
        </a:p>
      </dgm:t>
    </dgm:pt>
    <dgm:pt modelId="{F1B6AD23-7AEC-4EDD-9707-83A54B3974BA}" type="sibTrans" cxnId="{4ABC164D-27EA-444E-9F36-28483545DAED}">
      <dgm:prSet/>
      <dgm:spPr/>
      <dgm:t>
        <a:bodyPr/>
        <a:lstStyle/>
        <a:p>
          <a:endParaRPr lang="ru-RU"/>
        </a:p>
      </dgm:t>
    </dgm:pt>
    <dgm:pt modelId="{2484F602-7F9E-4E50-BA54-91DD1C522B8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Закрепить знание об истории          возникновения самовара;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99CC36-44FB-4610-805D-43E620829219}" type="parTrans" cxnId="{C6ECD562-C78C-4391-B220-7174C2E77B97}">
      <dgm:prSet/>
      <dgm:spPr/>
      <dgm:t>
        <a:bodyPr/>
        <a:lstStyle/>
        <a:p>
          <a:endParaRPr lang="ru-RU"/>
        </a:p>
      </dgm:t>
    </dgm:pt>
    <dgm:pt modelId="{AB62AD3A-6324-493D-BBEC-0217FEF3904C}" type="sibTrans" cxnId="{C6ECD562-C78C-4391-B220-7174C2E77B97}">
      <dgm:prSet/>
      <dgm:spPr/>
      <dgm:t>
        <a:bodyPr/>
        <a:lstStyle/>
        <a:p>
          <a:endParaRPr lang="ru-RU"/>
        </a:p>
      </dgm:t>
    </dgm:pt>
    <dgm:pt modelId="{6A608CE8-6057-4E61-A12A-6FBFB799C9D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Расширять представление о том, как             люди украшают самовары.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574973E-C02B-4F68-BCB3-1D935B6134B3}" type="parTrans" cxnId="{652C3968-2179-440A-BEA7-4F9270FD7AD1}">
      <dgm:prSet/>
      <dgm:spPr/>
      <dgm:t>
        <a:bodyPr/>
        <a:lstStyle/>
        <a:p>
          <a:endParaRPr lang="ru-RU"/>
        </a:p>
      </dgm:t>
    </dgm:pt>
    <dgm:pt modelId="{3CBE2D3A-F3B6-4A2E-BB64-0CF340DB8CE1}" type="sibTrans" cxnId="{652C3968-2179-440A-BEA7-4F9270FD7AD1}">
      <dgm:prSet/>
      <dgm:spPr/>
      <dgm:t>
        <a:bodyPr/>
        <a:lstStyle/>
        <a:p>
          <a:endParaRPr lang="ru-RU"/>
        </a:p>
      </dgm:t>
    </dgm:pt>
    <dgm:pt modelId="{98501164-A27D-4F7E-8C9A-48604AB43A3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Продолжать расширять и активизировать словарный запас детей, развивать умение      отвечать на вопросы.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A3C215-ACA7-4E0E-8212-66098D50B690}" type="parTrans" cxnId="{5846CCA2-24A2-4C3C-8742-CDE0647A7BD2}">
      <dgm:prSet/>
      <dgm:spPr/>
      <dgm:t>
        <a:bodyPr/>
        <a:lstStyle/>
        <a:p>
          <a:endParaRPr lang="ru-RU"/>
        </a:p>
      </dgm:t>
    </dgm:pt>
    <dgm:pt modelId="{9DED9F3B-BC83-429E-9027-E48A008FC059}" type="sibTrans" cxnId="{5846CCA2-24A2-4C3C-8742-CDE0647A7BD2}">
      <dgm:prSet/>
      <dgm:spPr/>
      <dgm:t>
        <a:bodyPr/>
        <a:lstStyle/>
        <a:p>
          <a:endParaRPr lang="ru-RU"/>
        </a:p>
      </dgm:t>
    </dgm:pt>
    <dgm:pt modelId="{16DEC08D-C474-464E-B74C-09A612E13DD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Воспитывать интерес детей к         историческому наследию русского народа, традициям, культуре.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9D0D10-897F-4598-86AA-5A4F726D872F}" type="parTrans" cxnId="{A2C5F5FF-3C6B-45C4-AED6-27387879125F}">
      <dgm:prSet/>
      <dgm:spPr/>
      <dgm:t>
        <a:bodyPr/>
        <a:lstStyle/>
        <a:p>
          <a:endParaRPr lang="ru-RU"/>
        </a:p>
      </dgm:t>
    </dgm:pt>
    <dgm:pt modelId="{A489F12C-C0DB-4EAC-9F93-9CF86DAE6336}" type="sibTrans" cxnId="{A2C5F5FF-3C6B-45C4-AED6-27387879125F}">
      <dgm:prSet/>
      <dgm:spPr/>
      <dgm:t>
        <a:bodyPr/>
        <a:lstStyle/>
        <a:p>
          <a:endParaRPr lang="ru-RU"/>
        </a:p>
      </dgm:t>
    </dgm:pt>
    <dgm:pt modelId="{7623C95C-F73F-4CF6-8916-B5EEFCA7CB29}" type="pres">
      <dgm:prSet presAssocID="{34C80E66-DF7E-483B-8600-37942C13153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80EAE8-A8B0-419F-8D8F-081FA12E8EB6}" type="pres">
      <dgm:prSet presAssocID="{8024D5D3-BAD9-446E-B08D-87565788AEBA}" presName="circle1" presStyleLbl="node1" presStyleIdx="0" presStyleCnt="3"/>
      <dgm:spPr/>
    </dgm:pt>
    <dgm:pt modelId="{2F129B50-1E07-4AAB-81CC-45DD65FABB3D}" type="pres">
      <dgm:prSet presAssocID="{8024D5D3-BAD9-446E-B08D-87565788AEBA}" presName="space" presStyleCnt="0"/>
      <dgm:spPr/>
    </dgm:pt>
    <dgm:pt modelId="{CDDCF799-E8AC-4FEA-A478-3C7061D66C28}" type="pres">
      <dgm:prSet presAssocID="{8024D5D3-BAD9-446E-B08D-87565788AEBA}" presName="rect1" presStyleLbl="alignAcc1" presStyleIdx="0" presStyleCnt="3"/>
      <dgm:spPr/>
      <dgm:t>
        <a:bodyPr/>
        <a:lstStyle/>
        <a:p>
          <a:endParaRPr lang="ru-RU"/>
        </a:p>
      </dgm:t>
    </dgm:pt>
    <dgm:pt modelId="{4160B3D3-3F43-492D-B34B-090C4706BD2F}" type="pres">
      <dgm:prSet presAssocID="{1EE595A5-ACAF-4F62-A589-79F4EF00C29C}" presName="vertSpace2" presStyleLbl="node1" presStyleIdx="0" presStyleCnt="3"/>
      <dgm:spPr/>
    </dgm:pt>
    <dgm:pt modelId="{6692AE68-DD9B-4C09-B711-721BCB7BE5E8}" type="pres">
      <dgm:prSet presAssocID="{1EE595A5-ACAF-4F62-A589-79F4EF00C29C}" presName="circle2" presStyleLbl="node1" presStyleIdx="1" presStyleCnt="3"/>
      <dgm:spPr/>
    </dgm:pt>
    <dgm:pt modelId="{4BCF5811-91F6-4557-B06D-8AAF1185B9D8}" type="pres">
      <dgm:prSet presAssocID="{1EE595A5-ACAF-4F62-A589-79F4EF00C29C}" presName="rect2" presStyleLbl="alignAcc1" presStyleIdx="1" presStyleCnt="3"/>
      <dgm:spPr/>
      <dgm:t>
        <a:bodyPr/>
        <a:lstStyle/>
        <a:p>
          <a:endParaRPr lang="ru-RU"/>
        </a:p>
      </dgm:t>
    </dgm:pt>
    <dgm:pt modelId="{87524570-D635-452F-AF7F-650D1D0E632F}" type="pres">
      <dgm:prSet presAssocID="{F17CD868-3306-4787-A3EE-673991FA0154}" presName="vertSpace3" presStyleLbl="node1" presStyleIdx="1" presStyleCnt="3"/>
      <dgm:spPr/>
    </dgm:pt>
    <dgm:pt modelId="{FAB56FBE-B793-4A1E-BE62-AE82230D183B}" type="pres">
      <dgm:prSet presAssocID="{F17CD868-3306-4787-A3EE-673991FA0154}" presName="circle3" presStyleLbl="node1" presStyleIdx="2" presStyleCnt="3"/>
      <dgm:spPr/>
    </dgm:pt>
    <dgm:pt modelId="{6C3FE48A-B0D6-45B9-8B10-806DCCC46CB2}" type="pres">
      <dgm:prSet presAssocID="{F17CD868-3306-4787-A3EE-673991FA0154}" presName="rect3" presStyleLbl="alignAcc1" presStyleIdx="2" presStyleCnt="3"/>
      <dgm:spPr/>
      <dgm:t>
        <a:bodyPr/>
        <a:lstStyle/>
        <a:p>
          <a:endParaRPr lang="ru-RU"/>
        </a:p>
      </dgm:t>
    </dgm:pt>
    <dgm:pt modelId="{6681C4B4-8006-452E-AC29-20234498B227}" type="pres">
      <dgm:prSet presAssocID="{8024D5D3-BAD9-446E-B08D-87565788AEB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C04B6-73D7-47EF-8A46-EB85121CFEB2}" type="pres">
      <dgm:prSet presAssocID="{8024D5D3-BAD9-446E-B08D-87565788AEBA}" presName="rect1ChTx" presStyleLbl="alignAcc1" presStyleIdx="2" presStyleCnt="3" custScaleX="14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DB58-0E7E-4DEF-86E5-7D7C1516DAF8}" type="pres">
      <dgm:prSet presAssocID="{1EE595A5-ACAF-4F62-A589-79F4EF00C29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3D244-B6C7-4D0C-8557-4BA69508FB91}" type="pres">
      <dgm:prSet presAssocID="{1EE595A5-ACAF-4F62-A589-79F4EF00C29C}" presName="rect2ChTx" presStyleLbl="alignAcc1" presStyleIdx="2" presStyleCnt="3" custScaleX="152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B721D-0EF6-4C5F-A41F-6B8716FCEA74}" type="pres">
      <dgm:prSet presAssocID="{F17CD868-3306-4787-A3EE-673991FA015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8D1AA-3016-4620-9B34-F080D4398C4B}" type="pres">
      <dgm:prSet presAssocID="{F17CD868-3306-4787-A3EE-673991FA0154}" presName="rect3ChTx" presStyleLbl="alignAcc1" presStyleIdx="2" presStyleCnt="3" custScaleX="14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ABA13-C89A-40FD-93E5-B9E06DBE30B3}" type="presOf" srcId="{0DFCB11B-DF2F-44EB-96B1-30DE302C1405}" destId="{4DA3D244-B6C7-4D0C-8557-4BA69508FB91}" srcOrd="0" destOrd="0" presId="urn:microsoft.com/office/officeart/2005/8/layout/target3"/>
    <dgm:cxn modelId="{E745533B-9F79-4960-A0E5-D5C48D9F00B6}" type="presOf" srcId="{F17CD868-3306-4787-A3EE-673991FA0154}" destId="{6C3FE48A-B0D6-45B9-8B10-806DCCC46CB2}" srcOrd="0" destOrd="0" presId="urn:microsoft.com/office/officeart/2005/8/layout/target3"/>
    <dgm:cxn modelId="{652C3968-2179-440A-BEA7-4F9270FD7AD1}" srcId="{8024D5D3-BAD9-446E-B08D-87565788AEBA}" destId="{6A608CE8-6057-4E61-A12A-6FBFB799C9D7}" srcOrd="2" destOrd="0" parTransId="{9574973E-C02B-4F68-BCB3-1D935B6134B3}" sibTransId="{3CBE2D3A-F3B6-4A2E-BB64-0CF340DB8CE1}"/>
    <dgm:cxn modelId="{BF5A36A3-77A5-4A79-8FE8-3907DB7AF19D}" type="presOf" srcId="{F17CD868-3306-4787-A3EE-673991FA0154}" destId="{661B721D-0EF6-4C5F-A41F-6B8716FCEA74}" srcOrd="1" destOrd="0" presId="urn:microsoft.com/office/officeart/2005/8/layout/target3"/>
    <dgm:cxn modelId="{C6ECD562-C78C-4391-B220-7174C2E77B97}" srcId="{8024D5D3-BAD9-446E-B08D-87565788AEBA}" destId="{2484F602-7F9E-4E50-BA54-91DD1C522B80}" srcOrd="1" destOrd="0" parTransId="{1599CC36-44FB-4610-805D-43E620829219}" sibTransId="{AB62AD3A-6324-493D-BBEC-0217FEF3904C}"/>
    <dgm:cxn modelId="{1C8C1C7C-2DC8-42A5-8216-A7AA23896E0E}" type="presOf" srcId="{2484F602-7F9E-4E50-BA54-91DD1C522B80}" destId="{EB8C04B6-73D7-47EF-8A46-EB85121CFEB2}" srcOrd="0" destOrd="1" presId="urn:microsoft.com/office/officeart/2005/8/layout/target3"/>
    <dgm:cxn modelId="{D425E1B5-A130-4025-BCF3-361C363C9C65}" type="presOf" srcId="{34C80E66-DF7E-483B-8600-37942C131532}" destId="{7623C95C-F73F-4CF6-8916-B5EEFCA7CB29}" srcOrd="0" destOrd="0" presId="urn:microsoft.com/office/officeart/2005/8/layout/target3"/>
    <dgm:cxn modelId="{9F68AD62-02D2-42B0-9DC1-379A891E1B84}" type="presOf" srcId="{8024D5D3-BAD9-446E-B08D-87565788AEBA}" destId="{CDDCF799-E8AC-4FEA-A478-3C7061D66C28}" srcOrd="0" destOrd="0" presId="urn:microsoft.com/office/officeart/2005/8/layout/target3"/>
    <dgm:cxn modelId="{C53227A3-E967-4526-B11D-20E905526FBF}" srcId="{34C80E66-DF7E-483B-8600-37942C131532}" destId="{F17CD868-3306-4787-A3EE-673991FA0154}" srcOrd="2" destOrd="0" parTransId="{B51D35E6-7988-4132-8159-3A1479BF1525}" sibTransId="{7E0A1352-CA07-48DF-9F75-0B3C486FA538}"/>
    <dgm:cxn modelId="{8E2F59E7-53BF-4EB2-9108-9431BE996943}" type="presOf" srcId="{F9BB48AF-975D-430E-B346-AD69FD40732C}" destId="{EB8C04B6-73D7-47EF-8A46-EB85121CFEB2}" srcOrd="0" destOrd="0" presId="urn:microsoft.com/office/officeart/2005/8/layout/target3"/>
    <dgm:cxn modelId="{44A64DFE-A684-4708-A86D-497B8509A6CA}" type="presOf" srcId="{1EE595A5-ACAF-4F62-A589-79F4EF00C29C}" destId="{6F45DB58-0E7E-4DEF-86E5-7D7C1516DAF8}" srcOrd="1" destOrd="0" presId="urn:microsoft.com/office/officeart/2005/8/layout/target3"/>
    <dgm:cxn modelId="{CB1F6740-AAAD-43C1-B712-D3FD1AF0FDE8}" type="presOf" srcId="{98501164-A27D-4F7E-8C9A-48604AB43A37}" destId="{4DA3D244-B6C7-4D0C-8557-4BA69508FB91}" srcOrd="0" destOrd="1" presId="urn:microsoft.com/office/officeart/2005/8/layout/target3"/>
    <dgm:cxn modelId="{E46DD615-4827-4355-92B4-327922D3A085}" srcId="{34C80E66-DF7E-483B-8600-37942C131532}" destId="{8024D5D3-BAD9-446E-B08D-87565788AEBA}" srcOrd="0" destOrd="0" parTransId="{229031E8-7E8A-443F-AB97-731BE2A79891}" sibTransId="{B7FD3B0F-605A-4886-865A-F391A779FE36}"/>
    <dgm:cxn modelId="{BA8C9585-9A6C-474B-BBCE-B3E877904596}" type="presOf" srcId="{1EE595A5-ACAF-4F62-A589-79F4EF00C29C}" destId="{4BCF5811-91F6-4557-B06D-8AAF1185B9D8}" srcOrd="0" destOrd="0" presId="urn:microsoft.com/office/officeart/2005/8/layout/target3"/>
    <dgm:cxn modelId="{4ABC164D-27EA-444E-9F36-28483545DAED}" srcId="{F17CD868-3306-4787-A3EE-673991FA0154}" destId="{4774C006-B305-4DEC-BC51-93780B0135BF}" srcOrd="0" destOrd="0" parTransId="{A050E90C-E805-4257-B57F-718D4DFA4B13}" sibTransId="{F1B6AD23-7AEC-4EDD-9707-83A54B3974BA}"/>
    <dgm:cxn modelId="{DA78B70C-CA67-49E5-BA5A-93EF08038E4D}" srcId="{8024D5D3-BAD9-446E-B08D-87565788AEBA}" destId="{F9BB48AF-975D-430E-B346-AD69FD40732C}" srcOrd="0" destOrd="0" parTransId="{9C5C89C3-936F-4161-9E16-900A057A40E4}" sibTransId="{4400B652-40BB-4A76-AD34-1D14756611E1}"/>
    <dgm:cxn modelId="{871BBF40-6200-4A14-A8DB-2FA747F74F10}" type="presOf" srcId="{4774C006-B305-4DEC-BC51-93780B0135BF}" destId="{C4E8D1AA-3016-4620-9B34-F080D4398C4B}" srcOrd="0" destOrd="0" presId="urn:microsoft.com/office/officeart/2005/8/layout/target3"/>
    <dgm:cxn modelId="{A2C5F5FF-3C6B-45C4-AED6-27387879125F}" srcId="{F17CD868-3306-4787-A3EE-673991FA0154}" destId="{16DEC08D-C474-464E-B74C-09A612E13DDF}" srcOrd="1" destOrd="0" parTransId="{C19D0D10-897F-4598-86AA-5A4F726D872F}" sibTransId="{A489F12C-C0DB-4EAC-9F93-9CF86DAE6336}"/>
    <dgm:cxn modelId="{BF4A3668-A004-4552-9F02-627F08AFA375}" type="presOf" srcId="{16DEC08D-C474-464E-B74C-09A612E13DDF}" destId="{C4E8D1AA-3016-4620-9B34-F080D4398C4B}" srcOrd="0" destOrd="1" presId="urn:microsoft.com/office/officeart/2005/8/layout/target3"/>
    <dgm:cxn modelId="{5846CCA2-24A2-4C3C-8742-CDE0647A7BD2}" srcId="{1EE595A5-ACAF-4F62-A589-79F4EF00C29C}" destId="{98501164-A27D-4F7E-8C9A-48604AB43A37}" srcOrd="1" destOrd="0" parTransId="{BEA3C215-ACA7-4E0E-8212-66098D50B690}" sibTransId="{9DED9F3B-BC83-429E-9027-E48A008FC059}"/>
    <dgm:cxn modelId="{1F57E451-6B63-4AC3-BA67-A2D2F840482D}" type="presOf" srcId="{6A608CE8-6057-4E61-A12A-6FBFB799C9D7}" destId="{EB8C04B6-73D7-47EF-8A46-EB85121CFEB2}" srcOrd="0" destOrd="2" presId="urn:microsoft.com/office/officeart/2005/8/layout/target3"/>
    <dgm:cxn modelId="{70EF4AAD-F224-4E4E-AA41-EE85F26BFC2C}" srcId="{1EE595A5-ACAF-4F62-A589-79F4EF00C29C}" destId="{0DFCB11B-DF2F-44EB-96B1-30DE302C1405}" srcOrd="0" destOrd="0" parTransId="{78F42437-FC25-4F13-87F7-11C9785BB167}" sibTransId="{49E3D394-DB2F-4AF3-814F-8E7BF4D9BC9D}"/>
    <dgm:cxn modelId="{4C79002E-71AC-4A13-BDE2-FFB6D7631B0B}" srcId="{34C80E66-DF7E-483B-8600-37942C131532}" destId="{1EE595A5-ACAF-4F62-A589-79F4EF00C29C}" srcOrd="1" destOrd="0" parTransId="{8C273F4D-0C32-4BB5-A406-BCF1AD02BD75}" sibTransId="{B464F3E7-AEB1-42A4-9AB3-8AD4F8170F5D}"/>
    <dgm:cxn modelId="{262ADCCD-6FAB-48D0-8AA5-66716DB9D243}" type="presOf" srcId="{8024D5D3-BAD9-446E-B08D-87565788AEBA}" destId="{6681C4B4-8006-452E-AC29-20234498B227}" srcOrd="1" destOrd="0" presId="urn:microsoft.com/office/officeart/2005/8/layout/target3"/>
    <dgm:cxn modelId="{13D2FC6D-CD90-4995-A950-C73AB1A1477E}" type="presParOf" srcId="{7623C95C-F73F-4CF6-8916-B5EEFCA7CB29}" destId="{8380EAE8-A8B0-419F-8D8F-081FA12E8EB6}" srcOrd="0" destOrd="0" presId="urn:microsoft.com/office/officeart/2005/8/layout/target3"/>
    <dgm:cxn modelId="{9E7C6526-4AC2-47D1-9F9B-9456E4946E1D}" type="presParOf" srcId="{7623C95C-F73F-4CF6-8916-B5EEFCA7CB29}" destId="{2F129B50-1E07-4AAB-81CC-45DD65FABB3D}" srcOrd="1" destOrd="0" presId="urn:microsoft.com/office/officeart/2005/8/layout/target3"/>
    <dgm:cxn modelId="{4E2864C0-BEB5-4741-8432-C302CF529230}" type="presParOf" srcId="{7623C95C-F73F-4CF6-8916-B5EEFCA7CB29}" destId="{CDDCF799-E8AC-4FEA-A478-3C7061D66C28}" srcOrd="2" destOrd="0" presId="urn:microsoft.com/office/officeart/2005/8/layout/target3"/>
    <dgm:cxn modelId="{6DCEE676-9A6B-4C0D-98E3-30C02BC3EA27}" type="presParOf" srcId="{7623C95C-F73F-4CF6-8916-B5EEFCA7CB29}" destId="{4160B3D3-3F43-492D-B34B-090C4706BD2F}" srcOrd="3" destOrd="0" presId="urn:microsoft.com/office/officeart/2005/8/layout/target3"/>
    <dgm:cxn modelId="{E0997EE2-AF2E-4EE5-8FA4-18BE93672979}" type="presParOf" srcId="{7623C95C-F73F-4CF6-8916-B5EEFCA7CB29}" destId="{6692AE68-DD9B-4C09-B711-721BCB7BE5E8}" srcOrd="4" destOrd="0" presId="urn:microsoft.com/office/officeart/2005/8/layout/target3"/>
    <dgm:cxn modelId="{19E3AF49-4A01-4354-BDEA-05B1D69CDB17}" type="presParOf" srcId="{7623C95C-F73F-4CF6-8916-B5EEFCA7CB29}" destId="{4BCF5811-91F6-4557-B06D-8AAF1185B9D8}" srcOrd="5" destOrd="0" presId="urn:microsoft.com/office/officeart/2005/8/layout/target3"/>
    <dgm:cxn modelId="{35CFB401-20B4-445B-9FE2-D8B023FDC6A3}" type="presParOf" srcId="{7623C95C-F73F-4CF6-8916-B5EEFCA7CB29}" destId="{87524570-D635-452F-AF7F-650D1D0E632F}" srcOrd="6" destOrd="0" presId="urn:microsoft.com/office/officeart/2005/8/layout/target3"/>
    <dgm:cxn modelId="{AB0ACF63-714B-42AE-9F29-E2217734B88A}" type="presParOf" srcId="{7623C95C-F73F-4CF6-8916-B5EEFCA7CB29}" destId="{FAB56FBE-B793-4A1E-BE62-AE82230D183B}" srcOrd="7" destOrd="0" presId="urn:microsoft.com/office/officeart/2005/8/layout/target3"/>
    <dgm:cxn modelId="{F199FD55-FC39-46B9-97A1-B09E27AFD940}" type="presParOf" srcId="{7623C95C-F73F-4CF6-8916-B5EEFCA7CB29}" destId="{6C3FE48A-B0D6-45B9-8B10-806DCCC46CB2}" srcOrd="8" destOrd="0" presId="urn:microsoft.com/office/officeart/2005/8/layout/target3"/>
    <dgm:cxn modelId="{31285BB0-F1F5-4F98-8BF0-487EB7562921}" type="presParOf" srcId="{7623C95C-F73F-4CF6-8916-B5EEFCA7CB29}" destId="{6681C4B4-8006-452E-AC29-20234498B227}" srcOrd="9" destOrd="0" presId="urn:microsoft.com/office/officeart/2005/8/layout/target3"/>
    <dgm:cxn modelId="{EAE0FD68-0A9E-4871-A46E-552DAD5FA07D}" type="presParOf" srcId="{7623C95C-F73F-4CF6-8916-B5EEFCA7CB29}" destId="{EB8C04B6-73D7-47EF-8A46-EB85121CFEB2}" srcOrd="10" destOrd="0" presId="urn:microsoft.com/office/officeart/2005/8/layout/target3"/>
    <dgm:cxn modelId="{6A4893DD-F677-449F-839F-A8CC88BD1EE9}" type="presParOf" srcId="{7623C95C-F73F-4CF6-8916-B5EEFCA7CB29}" destId="{6F45DB58-0E7E-4DEF-86E5-7D7C1516DAF8}" srcOrd="11" destOrd="0" presId="urn:microsoft.com/office/officeart/2005/8/layout/target3"/>
    <dgm:cxn modelId="{06546756-33F3-4210-A807-AB54292FFAE5}" type="presParOf" srcId="{7623C95C-F73F-4CF6-8916-B5EEFCA7CB29}" destId="{4DA3D244-B6C7-4D0C-8557-4BA69508FB91}" srcOrd="12" destOrd="0" presId="urn:microsoft.com/office/officeart/2005/8/layout/target3"/>
    <dgm:cxn modelId="{5B52D51C-08B6-4E2F-92B8-FDF2DEDDA64A}" type="presParOf" srcId="{7623C95C-F73F-4CF6-8916-B5EEFCA7CB29}" destId="{661B721D-0EF6-4C5F-A41F-6B8716FCEA74}" srcOrd="13" destOrd="0" presId="urn:microsoft.com/office/officeart/2005/8/layout/target3"/>
    <dgm:cxn modelId="{340B7D69-5B85-4E0A-A0E7-E25AF62D83E6}" type="presParOf" srcId="{7623C95C-F73F-4CF6-8916-B5EEFCA7CB29}" destId="{C4E8D1AA-3016-4620-9B34-F080D4398C4B}" srcOrd="14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170AF-C1E0-4532-A70A-BF4203C88D6F}" type="doc">
      <dgm:prSet loTypeId="urn:microsoft.com/office/officeart/2005/8/layout/target3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BD77928-08D5-4A2A-83C8-B8B8A627214C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46C5E92-F46C-4018-A188-4F0EEDB1EAF5}" type="parTrans" cxnId="{3D18DF6B-CF2C-4856-9E1E-D79921F69126}">
      <dgm:prSet/>
      <dgm:spPr/>
      <dgm:t>
        <a:bodyPr/>
        <a:lstStyle/>
        <a:p>
          <a:endParaRPr lang="ru-RU"/>
        </a:p>
      </dgm:t>
    </dgm:pt>
    <dgm:pt modelId="{0CE6750D-28C2-46FF-951F-C68E806EA549}" type="sibTrans" cxnId="{3D18DF6B-CF2C-4856-9E1E-D79921F69126}">
      <dgm:prSet/>
      <dgm:spPr/>
      <dgm:t>
        <a:bodyPr/>
        <a:lstStyle/>
        <a:p>
          <a:endParaRPr lang="ru-RU"/>
        </a:p>
      </dgm:t>
    </dgm:pt>
    <dgm:pt modelId="{F64E5E3E-4E5C-4A70-92A8-7797CA30FB1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Актуальность 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1A6F51-82EC-4DE1-BBF5-B2ABFA981D37}" type="parTrans" cxnId="{4B9CBF6D-F8C3-4542-B42A-E3D9B79B6F4F}">
      <dgm:prSet/>
      <dgm:spPr/>
      <dgm:t>
        <a:bodyPr/>
        <a:lstStyle/>
        <a:p>
          <a:endParaRPr lang="ru-RU"/>
        </a:p>
      </dgm:t>
    </dgm:pt>
    <dgm:pt modelId="{CE2EF2F3-B10F-4200-99FF-948E7F419AAA}" type="sibTrans" cxnId="{4B9CBF6D-F8C3-4542-B42A-E3D9B79B6F4F}">
      <dgm:prSet/>
      <dgm:spPr/>
      <dgm:t>
        <a:bodyPr/>
        <a:lstStyle/>
        <a:p>
          <a:endParaRPr lang="ru-RU"/>
        </a:p>
      </dgm:t>
    </dgm:pt>
    <dgm:pt modelId="{CD743861-FCE7-4DBE-A7A6-FB323BC7222F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endParaRPr lang="ru-RU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5E89C9C-677C-4D63-8D9B-F2072A1C6FCB}" type="parTrans" cxnId="{4228F527-DD85-45A6-8744-75C67151FD56}">
      <dgm:prSet/>
      <dgm:spPr/>
      <dgm:t>
        <a:bodyPr/>
        <a:lstStyle/>
        <a:p>
          <a:endParaRPr lang="ru-RU"/>
        </a:p>
      </dgm:t>
    </dgm:pt>
    <dgm:pt modelId="{46087BEC-E14E-4E7B-BD84-118A0F7DF3C5}" type="sibTrans" cxnId="{4228F527-DD85-45A6-8744-75C67151FD56}">
      <dgm:prSet/>
      <dgm:spPr/>
      <dgm:t>
        <a:bodyPr/>
        <a:lstStyle/>
        <a:p>
          <a:endParaRPr lang="ru-RU"/>
        </a:p>
      </dgm:t>
    </dgm:pt>
    <dgm:pt modelId="{7155B000-7C02-46B3-B14E-73372E04CB0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Создание условий для внедрения запланированного проекта.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27B3916-1D49-4981-87A2-EAC0256124DB}" type="parTrans" cxnId="{8D6F50DE-B7C5-4274-A686-01BA2FCF18BF}">
      <dgm:prSet/>
      <dgm:spPr/>
      <dgm:t>
        <a:bodyPr/>
        <a:lstStyle/>
        <a:p>
          <a:endParaRPr lang="ru-RU"/>
        </a:p>
      </dgm:t>
    </dgm:pt>
    <dgm:pt modelId="{4A17DDC9-7B1F-47C1-9EAF-163DE5F8E3F7}" type="sibTrans" cxnId="{8D6F50DE-B7C5-4274-A686-01BA2FCF18BF}">
      <dgm:prSet/>
      <dgm:spPr/>
      <dgm:t>
        <a:bodyPr/>
        <a:lstStyle/>
        <a:p>
          <a:endParaRPr lang="ru-RU"/>
        </a:p>
      </dgm:t>
    </dgm:pt>
    <dgm:pt modelId="{FE848CF6-5E8F-49EE-B78A-44B4F13F44BA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Итог проекта</a:t>
          </a:r>
          <a:endParaRPr lang="ru-RU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781E32-0CEB-443E-B158-E0ABD9E9AEEB}" type="parTrans" cxnId="{26733B0A-683F-4BE2-BF6A-8AE5DDDDA834}">
      <dgm:prSet/>
      <dgm:spPr/>
      <dgm:t>
        <a:bodyPr/>
        <a:lstStyle/>
        <a:p>
          <a:endParaRPr lang="ru-RU"/>
        </a:p>
      </dgm:t>
    </dgm:pt>
    <dgm:pt modelId="{4A26DBD4-77B9-4B11-8916-608221C34292}" type="sibTrans" cxnId="{26733B0A-683F-4BE2-BF6A-8AE5DDDDA834}">
      <dgm:prSet/>
      <dgm:spPr/>
      <dgm:t>
        <a:bodyPr/>
        <a:lstStyle/>
        <a:p>
          <a:endParaRPr lang="ru-RU"/>
        </a:p>
      </dgm:t>
    </dgm:pt>
    <dgm:pt modelId="{03871842-89DB-4BA4-B968-7A87F5902116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C8D9A29-5B21-4BD4-9FB5-F5B790C91CB1}" type="parTrans" cxnId="{6DD1855E-FD5D-4188-A476-680C21A03725}">
      <dgm:prSet/>
      <dgm:spPr/>
      <dgm:t>
        <a:bodyPr/>
        <a:lstStyle/>
        <a:p>
          <a:endParaRPr lang="ru-RU"/>
        </a:p>
      </dgm:t>
    </dgm:pt>
    <dgm:pt modelId="{C89E74F1-6D93-4B27-8EB5-E6703FFE8DB7}" type="sibTrans" cxnId="{6DD1855E-FD5D-4188-A476-680C21A03725}">
      <dgm:prSet/>
      <dgm:spPr/>
      <dgm:t>
        <a:bodyPr/>
        <a:lstStyle/>
        <a:p>
          <a:endParaRPr lang="ru-RU"/>
        </a:p>
      </dgm:t>
    </dgm:pt>
    <dgm:pt modelId="{944F156F-B9FF-44BA-BEA9-1E9572359630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AFC0584-F4ED-4FE9-BBBB-167E74FEF738}" type="parTrans" cxnId="{D8FE309F-170E-484B-B7FA-12B1C1FA3A49}">
      <dgm:prSet/>
      <dgm:spPr/>
      <dgm:t>
        <a:bodyPr/>
        <a:lstStyle/>
        <a:p>
          <a:endParaRPr lang="ru-RU"/>
        </a:p>
      </dgm:t>
    </dgm:pt>
    <dgm:pt modelId="{6E157884-E80E-4B63-93B2-C207868D6AEE}" type="sibTrans" cxnId="{D8FE309F-170E-484B-B7FA-12B1C1FA3A49}">
      <dgm:prSet/>
      <dgm:spPr/>
      <dgm:t>
        <a:bodyPr/>
        <a:lstStyle/>
        <a:p>
          <a:endParaRPr lang="ru-RU"/>
        </a:p>
      </dgm:t>
    </dgm:pt>
    <dgm:pt modelId="{46E20353-42B2-4C66-BF6D-098064BD5DE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Отбор методов и приемов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B973A4-BD3D-4B19-9977-DC4DB59D9AFA}" type="parTrans" cxnId="{718FF9C0-D906-4FAE-98DA-D3B29DC7B618}">
      <dgm:prSet/>
      <dgm:spPr/>
    </dgm:pt>
    <dgm:pt modelId="{83457429-7713-42DB-86D4-964DC3A2C5F8}" type="sibTrans" cxnId="{718FF9C0-D906-4FAE-98DA-D3B29DC7B618}">
      <dgm:prSet/>
      <dgm:spPr/>
    </dgm:pt>
    <dgm:pt modelId="{B391B149-A7AA-4BC0-B5F2-D71C8DF2FE2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Планирование работы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2910CA3-2FCD-4E3D-890C-211659953F36}" type="parTrans" cxnId="{0BC49A44-D667-448C-8ED3-717AF385C323}">
      <dgm:prSet/>
      <dgm:spPr/>
    </dgm:pt>
    <dgm:pt modelId="{7E7DFF60-6C34-4794-9CF5-8F3596479D68}" type="sibTrans" cxnId="{0BC49A44-D667-448C-8ED3-717AF385C323}">
      <dgm:prSet/>
      <dgm:spPr/>
    </dgm:pt>
    <dgm:pt modelId="{311AEE57-267F-48B1-BFF0-7303F528F2A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Составление перспективного плана.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3E477E1-97DC-4189-9D0F-B5FC91C8896D}" type="parTrans" cxnId="{48C701BB-D64E-4E14-9D59-6A83785232D6}">
      <dgm:prSet/>
      <dgm:spPr/>
    </dgm:pt>
    <dgm:pt modelId="{7440785F-BD93-49EA-8302-465AD7F56F3C}" type="sibTrans" cxnId="{48C701BB-D64E-4E14-9D59-6A83785232D6}">
      <dgm:prSet/>
      <dgm:spPr/>
    </dgm:pt>
    <dgm:pt modelId="{2E501AB4-6689-44A9-9ADE-BB3F162F86C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Формирование установки на сотрудничество детского сада и семьи.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C8192E8-0A21-4E3D-B44E-676D38C24D69}" type="parTrans" cxnId="{E0278637-34F7-42E6-AD8B-F6A356BEA10F}">
      <dgm:prSet/>
      <dgm:spPr/>
    </dgm:pt>
    <dgm:pt modelId="{8BA3CA41-4767-4AB9-9AE1-36CD9EEC7498}" type="sibTrans" cxnId="{E0278637-34F7-42E6-AD8B-F6A356BEA10F}">
      <dgm:prSet/>
      <dgm:spPr/>
    </dgm:pt>
    <dgm:pt modelId="{55ABCB6C-96D2-4462-8D4C-81CA4E16609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Работа педагога по формированию у родителей и детей специальных знаний.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5EDA496-8C18-4354-B4DD-1F6FD3FEFF0A}" type="parTrans" cxnId="{E3D943CC-A17E-4B0A-9956-86B1DA38926E}">
      <dgm:prSet/>
      <dgm:spPr/>
    </dgm:pt>
    <dgm:pt modelId="{68C7A7CC-79E7-4237-A7E5-2C2EC796F64F}" type="sibTrans" cxnId="{E3D943CC-A17E-4B0A-9956-86B1DA38926E}">
      <dgm:prSet/>
      <dgm:spPr/>
    </dgm:pt>
    <dgm:pt modelId="{08FE74F0-A1F4-4097-B95F-23E27E9BD63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Совместная деятельность по схеме педагог-ребёнок, ребёнок-родитель, родитель-педагог.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F2B4AF-2B12-4ADF-AF2A-76BD9CCFA101}" type="parTrans" cxnId="{B5A01F92-6295-424A-BCD5-3E3735E2ADE8}">
      <dgm:prSet/>
      <dgm:spPr/>
    </dgm:pt>
    <dgm:pt modelId="{30D88F3C-30FD-4496-87F6-F6CB0FE29277}" type="sibTrans" cxnId="{B5A01F92-6295-424A-BCD5-3E3735E2ADE8}">
      <dgm:prSet/>
      <dgm:spPr/>
    </dgm:pt>
    <dgm:pt modelId="{8986FF54-A0CF-4ED7-98F7-1C283E21A656}">
      <dgm:prSet phldrT="[Текст]"/>
      <dgm:spPr/>
      <dgm:t>
        <a:bodyPr/>
        <a:lstStyle/>
        <a:p>
          <a:endParaRPr lang="ru-RU" sz="900" dirty="0"/>
        </a:p>
      </dgm:t>
    </dgm:pt>
    <dgm:pt modelId="{C3FC792B-DA60-4EC1-A1E8-13908E45C8F7}" type="parTrans" cxnId="{8DD8B724-9A42-4B59-A973-EC8820A994CA}">
      <dgm:prSet/>
      <dgm:spPr/>
    </dgm:pt>
    <dgm:pt modelId="{A8AB7A5F-B906-4722-88A2-C403C2161912}" type="sibTrans" cxnId="{8DD8B724-9A42-4B59-A973-EC8820A994CA}">
      <dgm:prSet/>
      <dgm:spPr/>
    </dgm:pt>
    <dgm:pt modelId="{D3158556-B29C-4E09-AD32-156A18A27A4F}">
      <dgm:prSet phldrT="[Текст]"/>
      <dgm:spPr/>
      <dgm:t>
        <a:bodyPr/>
        <a:lstStyle/>
        <a:p>
          <a:endParaRPr lang="ru-RU" sz="900" dirty="0"/>
        </a:p>
      </dgm:t>
    </dgm:pt>
    <dgm:pt modelId="{0F127F39-701B-43E6-A959-063D6A8511B9}" type="parTrans" cxnId="{B675CAD1-28C3-4C4C-836C-22AF277AAFB5}">
      <dgm:prSet/>
      <dgm:spPr/>
    </dgm:pt>
    <dgm:pt modelId="{ABD39307-AC46-4AEF-B8D8-CCA9494E685D}" type="sibTrans" cxnId="{B675CAD1-28C3-4C4C-836C-22AF277AAFB5}">
      <dgm:prSet/>
      <dgm:spPr/>
    </dgm:pt>
    <dgm:pt modelId="{EBCCAC1B-5B9E-4739-BC31-9F4726B37FD8}">
      <dgm:prSet phldrT="[Текст]"/>
      <dgm:spPr/>
      <dgm:t>
        <a:bodyPr/>
        <a:lstStyle/>
        <a:p>
          <a:endParaRPr lang="ru-RU" sz="900" dirty="0"/>
        </a:p>
      </dgm:t>
    </dgm:pt>
    <dgm:pt modelId="{17599E6A-FC3D-48A5-8D37-15C71B699D92}" type="parTrans" cxnId="{AF6E087E-822B-4150-9F81-2E26603A20B8}">
      <dgm:prSet/>
      <dgm:spPr/>
    </dgm:pt>
    <dgm:pt modelId="{48EDB380-32C3-491B-B8DE-9246A0E97EB9}" type="sibTrans" cxnId="{AF6E087E-822B-4150-9F81-2E26603A20B8}">
      <dgm:prSet/>
      <dgm:spPr/>
    </dgm:pt>
    <dgm:pt modelId="{F5560A8F-9505-48F4-AA1B-7A6F82C5CEB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Мини-мюзикл проекта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ECBBA16-2375-430D-BC82-6084067520A9}" type="sibTrans" cxnId="{FFBAEA58-3804-405F-9784-384CD5F1D4A9}">
      <dgm:prSet/>
      <dgm:spPr/>
    </dgm:pt>
    <dgm:pt modelId="{43356FE9-65C1-432C-B35C-68B0C8BF7083}" type="parTrans" cxnId="{FFBAEA58-3804-405F-9784-384CD5F1D4A9}">
      <dgm:prSet/>
      <dgm:spPr/>
    </dgm:pt>
    <dgm:pt modelId="{D8BCC120-F6DC-4171-80BD-6EA070C332DE}" type="pres">
      <dgm:prSet presAssocID="{23B170AF-C1E0-4532-A70A-BF4203C88D6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FF5608-4E6B-4D3E-8073-DAC11E043684}" type="pres">
      <dgm:prSet presAssocID="{6BD77928-08D5-4A2A-83C8-B8B8A627214C}" presName="circle1" presStyleLbl="node1" presStyleIdx="0" presStyleCnt="4"/>
      <dgm:spPr/>
    </dgm:pt>
    <dgm:pt modelId="{A8450558-C62D-4098-8025-1286C1F83E5C}" type="pres">
      <dgm:prSet presAssocID="{6BD77928-08D5-4A2A-83C8-B8B8A627214C}" presName="space" presStyleCnt="0"/>
      <dgm:spPr/>
    </dgm:pt>
    <dgm:pt modelId="{941948C9-EA1E-458A-B8FB-0851654ADFE5}" type="pres">
      <dgm:prSet presAssocID="{6BD77928-08D5-4A2A-83C8-B8B8A627214C}" presName="rect1" presStyleLbl="alignAcc1" presStyleIdx="0" presStyleCnt="4" custLinFactNeighborX="-93" custLinFactNeighborY="-632"/>
      <dgm:spPr/>
      <dgm:t>
        <a:bodyPr/>
        <a:lstStyle/>
        <a:p>
          <a:endParaRPr lang="ru-RU"/>
        </a:p>
      </dgm:t>
    </dgm:pt>
    <dgm:pt modelId="{6BD78957-DB5E-40E0-92D4-F82EB6104630}" type="pres">
      <dgm:prSet presAssocID="{944F156F-B9FF-44BA-BEA9-1E9572359630}" presName="vertSpace2" presStyleLbl="node1" presStyleIdx="0" presStyleCnt="4"/>
      <dgm:spPr/>
    </dgm:pt>
    <dgm:pt modelId="{36C32461-41D1-4C88-9A1A-FBC0A120D3CB}" type="pres">
      <dgm:prSet presAssocID="{944F156F-B9FF-44BA-BEA9-1E9572359630}" presName="circle2" presStyleLbl="node1" presStyleIdx="1" presStyleCnt="4"/>
      <dgm:spPr/>
    </dgm:pt>
    <dgm:pt modelId="{BFDBEAB2-ABF2-458C-A2FA-539DCC479A7B}" type="pres">
      <dgm:prSet presAssocID="{944F156F-B9FF-44BA-BEA9-1E9572359630}" presName="rect2" presStyleLbl="alignAcc1" presStyleIdx="1" presStyleCnt="4" custScaleY="83436" custLinFactNeighborX="1104" custLinFactNeighborY="7916"/>
      <dgm:spPr/>
      <dgm:t>
        <a:bodyPr/>
        <a:lstStyle/>
        <a:p>
          <a:endParaRPr lang="ru-RU"/>
        </a:p>
      </dgm:t>
    </dgm:pt>
    <dgm:pt modelId="{14EA1CD8-AB40-43A7-9551-D481342FA95C}" type="pres">
      <dgm:prSet presAssocID="{CD743861-FCE7-4DBE-A7A6-FB323BC7222F}" presName="vertSpace3" presStyleLbl="node1" presStyleIdx="1" presStyleCnt="4"/>
      <dgm:spPr/>
    </dgm:pt>
    <dgm:pt modelId="{05D3E6AA-B206-43CA-91DC-70DAC9D34F9B}" type="pres">
      <dgm:prSet presAssocID="{CD743861-FCE7-4DBE-A7A6-FB323BC7222F}" presName="circle3" presStyleLbl="node1" presStyleIdx="2" presStyleCnt="4"/>
      <dgm:spPr/>
    </dgm:pt>
    <dgm:pt modelId="{9630EEAA-06F0-498C-AF0A-72E3880AA26B}" type="pres">
      <dgm:prSet presAssocID="{CD743861-FCE7-4DBE-A7A6-FB323BC7222F}" presName="rect3" presStyleLbl="alignAcc1" presStyleIdx="2" presStyleCnt="4" custLinFactNeighborX="-93" custLinFactNeighborY="6996"/>
      <dgm:spPr/>
      <dgm:t>
        <a:bodyPr/>
        <a:lstStyle/>
        <a:p>
          <a:endParaRPr lang="ru-RU"/>
        </a:p>
      </dgm:t>
    </dgm:pt>
    <dgm:pt modelId="{3326D536-A992-49F9-BC6D-3772C1323BF3}" type="pres">
      <dgm:prSet presAssocID="{FE848CF6-5E8F-49EE-B78A-44B4F13F44BA}" presName="vertSpace4" presStyleLbl="node1" presStyleIdx="2" presStyleCnt="4"/>
      <dgm:spPr/>
    </dgm:pt>
    <dgm:pt modelId="{B8276F5F-8AF4-43BC-98D3-42AE72B68B07}" type="pres">
      <dgm:prSet presAssocID="{FE848CF6-5E8F-49EE-B78A-44B4F13F44BA}" presName="circle4" presStyleLbl="node1" presStyleIdx="3" presStyleCnt="4"/>
      <dgm:spPr/>
    </dgm:pt>
    <dgm:pt modelId="{95B09020-792D-4012-9313-DA5905CC16B6}" type="pres">
      <dgm:prSet presAssocID="{FE848CF6-5E8F-49EE-B78A-44B4F13F44BA}" presName="rect4" presStyleLbl="alignAcc1" presStyleIdx="3" presStyleCnt="4" custLinFactNeighborX="-93" custLinFactNeighborY="41911"/>
      <dgm:spPr/>
      <dgm:t>
        <a:bodyPr/>
        <a:lstStyle/>
        <a:p>
          <a:endParaRPr lang="ru-RU"/>
        </a:p>
      </dgm:t>
    </dgm:pt>
    <dgm:pt modelId="{6ED58575-AFE5-4A94-9F99-4163AA952AB6}" type="pres">
      <dgm:prSet presAssocID="{6BD77928-08D5-4A2A-83C8-B8B8A627214C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C4D91-B942-4589-BEB3-CB02BE55286A}" type="pres">
      <dgm:prSet presAssocID="{6BD77928-08D5-4A2A-83C8-B8B8A627214C}" presName="rect1ChTx" presStyleLbl="alignAcc1" presStyleIdx="3" presStyleCnt="4" custScaleY="176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0CBE4-1FCD-408A-836F-EA9B4C19CC3A}" type="pres">
      <dgm:prSet presAssocID="{944F156F-B9FF-44BA-BEA9-1E9572359630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BD682-F1DC-452A-B932-F2EBD94A995B}" type="pres">
      <dgm:prSet presAssocID="{944F156F-B9FF-44BA-BEA9-1E9572359630}" presName="rect2ChTx" presStyleLbl="alignAcc1" presStyleIdx="3" presStyleCnt="4">
        <dgm:presLayoutVars>
          <dgm:bulletEnabled val="1"/>
        </dgm:presLayoutVars>
      </dgm:prSet>
      <dgm:spPr/>
    </dgm:pt>
    <dgm:pt modelId="{8223D66B-D603-4FA8-9BF2-DC90868D2365}" type="pres">
      <dgm:prSet presAssocID="{CD743861-FCE7-4DBE-A7A6-FB323BC7222F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BC87C-3E88-4E88-873F-913755998903}" type="pres">
      <dgm:prSet presAssocID="{CD743861-FCE7-4DBE-A7A6-FB323BC7222F}" presName="rect3ChTx" presStyleLbl="alignAcc1" presStyleIdx="3" presStyleCnt="4" custScaleX="100000" custScaleY="168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B803B-600D-4E99-A9B2-C9EAEBD604D4}" type="pres">
      <dgm:prSet presAssocID="{FE848CF6-5E8F-49EE-B78A-44B4F13F44B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F8D33-34C2-47A6-9A87-CE057320D661}" type="pres">
      <dgm:prSet presAssocID="{FE848CF6-5E8F-49EE-B78A-44B4F13F44BA}" presName="rect4ChTx" presStyleLbl="alignAcc1" presStyleIdx="3" presStyleCnt="4" custLinFactNeighborX="386" custLinFactNeighborY="-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943CC-A17E-4B0A-9956-86B1DA38926E}" srcId="{CD743861-FCE7-4DBE-A7A6-FB323BC7222F}" destId="{55ABCB6C-96D2-4462-8D4C-81CA4E166095}" srcOrd="2" destOrd="0" parTransId="{45EDA496-8C18-4354-B4DD-1F6FD3FEFF0A}" sibTransId="{68C7A7CC-79E7-4237-A7E5-2C2EC796F64F}"/>
    <dgm:cxn modelId="{3A78C287-133A-41AC-B766-CF8326AAF8EA}" type="presOf" srcId="{23B170AF-C1E0-4532-A70A-BF4203C88D6F}" destId="{D8BCC120-F6DC-4171-80BD-6EA070C332DE}" srcOrd="0" destOrd="0" presId="urn:microsoft.com/office/officeart/2005/8/layout/target3"/>
    <dgm:cxn modelId="{07E0FA1C-5875-4DF5-98E2-964118EA1669}" type="presOf" srcId="{08FE74F0-A1F4-4097-B95F-23E27E9BD639}" destId="{E57BC87C-3E88-4E88-873F-913755998903}" srcOrd="0" destOrd="3" presId="urn:microsoft.com/office/officeart/2005/8/layout/target3"/>
    <dgm:cxn modelId="{4228F527-DD85-45A6-8744-75C67151FD56}" srcId="{23B170AF-C1E0-4532-A70A-BF4203C88D6F}" destId="{CD743861-FCE7-4DBE-A7A6-FB323BC7222F}" srcOrd="2" destOrd="0" parTransId="{95E89C9C-677C-4D63-8D9B-F2072A1C6FCB}" sibTransId="{46087BEC-E14E-4E7B-BD84-118A0F7DF3C5}"/>
    <dgm:cxn modelId="{8D6F50DE-B7C5-4274-A686-01BA2FCF18BF}" srcId="{CD743861-FCE7-4DBE-A7A6-FB323BC7222F}" destId="{7155B000-7C02-46B3-B14E-73372E04CB09}" srcOrd="0" destOrd="0" parTransId="{927B3916-1D49-4981-87A2-EAC0256124DB}" sibTransId="{4A17DDC9-7B1F-47C1-9EAF-163DE5F8E3F7}"/>
    <dgm:cxn modelId="{E928CFCF-E079-441A-B830-D119ED18AE62}" type="presOf" srcId="{7155B000-7C02-46B3-B14E-73372E04CB09}" destId="{E57BC87C-3E88-4E88-873F-913755998903}" srcOrd="0" destOrd="0" presId="urn:microsoft.com/office/officeart/2005/8/layout/target3"/>
    <dgm:cxn modelId="{B5A01F92-6295-424A-BCD5-3E3735E2ADE8}" srcId="{CD743861-FCE7-4DBE-A7A6-FB323BC7222F}" destId="{08FE74F0-A1F4-4097-B95F-23E27E9BD639}" srcOrd="3" destOrd="0" parTransId="{A0F2B4AF-2B12-4ADF-AF2A-76BD9CCFA101}" sibTransId="{30D88F3C-30FD-4496-87F6-F6CB0FE29277}"/>
    <dgm:cxn modelId="{FFBAEA58-3804-405F-9784-384CD5F1D4A9}" srcId="{CD743861-FCE7-4DBE-A7A6-FB323BC7222F}" destId="{F5560A8F-9505-48F4-AA1B-7A6F82C5CEB8}" srcOrd="7" destOrd="0" parTransId="{43356FE9-65C1-432C-B35C-68B0C8BF7083}" sibTransId="{FECBBA16-2375-430D-BC82-6084067520A9}"/>
    <dgm:cxn modelId="{D2ED0C29-36F7-460D-B3FF-ABA8C0F97E22}" type="presOf" srcId="{03871842-89DB-4BA4-B968-7A87F5902116}" destId="{51AF8D33-34C2-47A6-9A87-CE057320D661}" srcOrd="0" destOrd="0" presId="urn:microsoft.com/office/officeart/2005/8/layout/target3"/>
    <dgm:cxn modelId="{D8FE309F-170E-484B-B7FA-12B1C1FA3A49}" srcId="{23B170AF-C1E0-4532-A70A-BF4203C88D6F}" destId="{944F156F-B9FF-44BA-BEA9-1E9572359630}" srcOrd="1" destOrd="0" parTransId="{0AFC0584-F4ED-4FE9-BBBB-167E74FEF738}" sibTransId="{6E157884-E80E-4B63-93B2-C207868D6AEE}"/>
    <dgm:cxn modelId="{40D369B5-B971-4853-812F-3C8E23B5043E}" type="presOf" srcId="{CD743861-FCE7-4DBE-A7A6-FB323BC7222F}" destId="{9630EEAA-06F0-498C-AF0A-72E3880AA26B}" srcOrd="0" destOrd="0" presId="urn:microsoft.com/office/officeart/2005/8/layout/target3"/>
    <dgm:cxn modelId="{63E6F418-24ED-4F34-8212-3B8FA76BE09B}" type="presOf" srcId="{FE848CF6-5E8F-49EE-B78A-44B4F13F44BA}" destId="{6C0B803B-600D-4E99-A9B2-C9EAEBD604D4}" srcOrd="1" destOrd="0" presId="urn:microsoft.com/office/officeart/2005/8/layout/target3"/>
    <dgm:cxn modelId="{6E79BF31-3DE1-44F9-BB07-327ADDC6DF47}" type="presOf" srcId="{311AEE57-267F-48B1-BFF0-7303F528F2AB}" destId="{155C4D91-B942-4589-BEB3-CB02BE55286A}" srcOrd="0" destOrd="3" presId="urn:microsoft.com/office/officeart/2005/8/layout/target3"/>
    <dgm:cxn modelId="{718FF9C0-D906-4FAE-98DA-D3B29DC7B618}" srcId="{6BD77928-08D5-4A2A-83C8-B8B8A627214C}" destId="{46E20353-42B2-4C66-BF6D-098064BD5DE9}" srcOrd="1" destOrd="0" parTransId="{6CB973A4-BD3D-4B19-9977-DC4DB59D9AFA}" sibTransId="{83457429-7713-42DB-86D4-964DC3A2C5F8}"/>
    <dgm:cxn modelId="{986ABDC4-5887-4DB4-93FC-0A13A6158B77}" type="presOf" srcId="{8986FF54-A0CF-4ED7-98F7-1C283E21A656}" destId="{E57BC87C-3E88-4E88-873F-913755998903}" srcOrd="0" destOrd="4" presId="urn:microsoft.com/office/officeart/2005/8/layout/target3"/>
    <dgm:cxn modelId="{B675CAD1-28C3-4C4C-836C-22AF277AAFB5}" srcId="{CD743861-FCE7-4DBE-A7A6-FB323BC7222F}" destId="{D3158556-B29C-4E09-AD32-156A18A27A4F}" srcOrd="5" destOrd="0" parTransId="{0F127F39-701B-43E6-A959-063D6A8511B9}" sibTransId="{ABD39307-AC46-4AEF-B8D8-CCA9494E685D}"/>
    <dgm:cxn modelId="{B41A64C1-F4B2-48D3-8995-F291464DD5A3}" type="presOf" srcId="{F64E5E3E-4E5C-4A70-92A8-7797CA30FB11}" destId="{155C4D91-B942-4589-BEB3-CB02BE55286A}" srcOrd="0" destOrd="0" presId="urn:microsoft.com/office/officeart/2005/8/layout/target3"/>
    <dgm:cxn modelId="{EF6A38A7-5DB9-4B9F-B883-2E69D3040967}" type="presOf" srcId="{6BD77928-08D5-4A2A-83C8-B8B8A627214C}" destId="{6ED58575-AFE5-4A94-9F99-4163AA952AB6}" srcOrd="1" destOrd="0" presId="urn:microsoft.com/office/officeart/2005/8/layout/target3"/>
    <dgm:cxn modelId="{6DD1855E-FD5D-4188-A476-680C21A03725}" srcId="{FE848CF6-5E8F-49EE-B78A-44B4F13F44BA}" destId="{03871842-89DB-4BA4-B968-7A87F5902116}" srcOrd="0" destOrd="0" parTransId="{CC8D9A29-5B21-4BD4-9FB5-F5B790C91CB1}" sibTransId="{C89E74F1-6D93-4B27-8EB5-E6703FFE8DB7}"/>
    <dgm:cxn modelId="{3D18DF6B-CF2C-4856-9E1E-D79921F69126}" srcId="{23B170AF-C1E0-4532-A70A-BF4203C88D6F}" destId="{6BD77928-08D5-4A2A-83C8-B8B8A627214C}" srcOrd="0" destOrd="0" parTransId="{446C5E92-F46C-4018-A188-4F0EEDB1EAF5}" sibTransId="{0CE6750D-28C2-46FF-951F-C68E806EA549}"/>
    <dgm:cxn modelId="{FC8B68BD-1739-4313-A93B-DA522DF6E3D1}" type="presOf" srcId="{D3158556-B29C-4E09-AD32-156A18A27A4F}" destId="{E57BC87C-3E88-4E88-873F-913755998903}" srcOrd="0" destOrd="5" presId="urn:microsoft.com/office/officeart/2005/8/layout/target3"/>
    <dgm:cxn modelId="{A9A34DE6-840D-4E85-B724-26FBA83C5E72}" type="presOf" srcId="{F5560A8F-9505-48F4-AA1B-7A6F82C5CEB8}" destId="{E57BC87C-3E88-4E88-873F-913755998903}" srcOrd="0" destOrd="7" presId="urn:microsoft.com/office/officeart/2005/8/layout/target3"/>
    <dgm:cxn modelId="{99272E22-9A30-4257-B584-E9C18BF1425C}" type="presOf" srcId="{6BD77928-08D5-4A2A-83C8-B8B8A627214C}" destId="{941948C9-EA1E-458A-B8FB-0851654ADFE5}" srcOrd="0" destOrd="0" presId="urn:microsoft.com/office/officeart/2005/8/layout/target3"/>
    <dgm:cxn modelId="{48C701BB-D64E-4E14-9D59-6A83785232D6}" srcId="{6BD77928-08D5-4A2A-83C8-B8B8A627214C}" destId="{311AEE57-267F-48B1-BFF0-7303F528F2AB}" srcOrd="3" destOrd="0" parTransId="{C3E477E1-97DC-4189-9D0F-B5FC91C8896D}" sibTransId="{7440785F-BD93-49EA-8302-465AD7F56F3C}"/>
    <dgm:cxn modelId="{26733B0A-683F-4BE2-BF6A-8AE5DDDDA834}" srcId="{23B170AF-C1E0-4532-A70A-BF4203C88D6F}" destId="{FE848CF6-5E8F-49EE-B78A-44B4F13F44BA}" srcOrd="3" destOrd="0" parTransId="{78781E32-0CEB-443E-B158-E0ABD9E9AEEB}" sibTransId="{4A26DBD4-77B9-4B11-8916-608221C34292}"/>
    <dgm:cxn modelId="{AF6E087E-822B-4150-9F81-2E26603A20B8}" srcId="{CD743861-FCE7-4DBE-A7A6-FB323BC7222F}" destId="{EBCCAC1B-5B9E-4739-BC31-9F4726B37FD8}" srcOrd="6" destOrd="0" parTransId="{17599E6A-FC3D-48A5-8D37-15C71B699D92}" sibTransId="{48EDB380-32C3-491B-B8DE-9246A0E97EB9}"/>
    <dgm:cxn modelId="{DB460038-E63B-497D-B757-B33CCB1D0429}" type="presOf" srcId="{B391B149-A7AA-4BC0-B5F2-D71C8DF2FE20}" destId="{155C4D91-B942-4589-BEB3-CB02BE55286A}" srcOrd="0" destOrd="2" presId="urn:microsoft.com/office/officeart/2005/8/layout/target3"/>
    <dgm:cxn modelId="{45721D31-2B8C-46B3-AA22-674A1BF75D00}" type="presOf" srcId="{2E501AB4-6689-44A9-9ADE-BB3F162F86C2}" destId="{E57BC87C-3E88-4E88-873F-913755998903}" srcOrd="0" destOrd="1" presId="urn:microsoft.com/office/officeart/2005/8/layout/target3"/>
    <dgm:cxn modelId="{91C4B128-9E5B-4204-82F7-9C3DCEF05308}" type="presOf" srcId="{55ABCB6C-96D2-4462-8D4C-81CA4E166095}" destId="{E57BC87C-3E88-4E88-873F-913755998903}" srcOrd="0" destOrd="2" presId="urn:microsoft.com/office/officeart/2005/8/layout/target3"/>
    <dgm:cxn modelId="{7FD8E4CE-4733-4B25-89DE-295D7A18F309}" type="presOf" srcId="{46E20353-42B2-4C66-BF6D-098064BD5DE9}" destId="{155C4D91-B942-4589-BEB3-CB02BE55286A}" srcOrd="0" destOrd="1" presId="urn:microsoft.com/office/officeart/2005/8/layout/target3"/>
    <dgm:cxn modelId="{F4E3B7A3-15E9-47ED-AA7B-D7292FDFD2AF}" type="presOf" srcId="{FE848CF6-5E8F-49EE-B78A-44B4F13F44BA}" destId="{95B09020-792D-4012-9313-DA5905CC16B6}" srcOrd="0" destOrd="0" presId="urn:microsoft.com/office/officeart/2005/8/layout/target3"/>
    <dgm:cxn modelId="{4F43803E-7C5D-49D8-BC69-00AF130C5DF0}" type="presOf" srcId="{CD743861-FCE7-4DBE-A7A6-FB323BC7222F}" destId="{8223D66B-D603-4FA8-9BF2-DC90868D2365}" srcOrd="1" destOrd="0" presId="urn:microsoft.com/office/officeart/2005/8/layout/target3"/>
    <dgm:cxn modelId="{E9AFB087-FF40-4B55-A89C-1B3D7EFCDDEF}" type="presOf" srcId="{944F156F-B9FF-44BA-BEA9-1E9572359630}" destId="{BFDBEAB2-ABF2-458C-A2FA-539DCC479A7B}" srcOrd="0" destOrd="0" presId="urn:microsoft.com/office/officeart/2005/8/layout/target3"/>
    <dgm:cxn modelId="{E0278637-34F7-42E6-AD8B-F6A356BEA10F}" srcId="{CD743861-FCE7-4DBE-A7A6-FB323BC7222F}" destId="{2E501AB4-6689-44A9-9ADE-BB3F162F86C2}" srcOrd="1" destOrd="0" parTransId="{3C8192E8-0A21-4E3D-B44E-676D38C24D69}" sibTransId="{8BA3CA41-4767-4AB9-9AE1-36CD9EEC7498}"/>
    <dgm:cxn modelId="{8DD8B724-9A42-4B59-A973-EC8820A994CA}" srcId="{CD743861-FCE7-4DBE-A7A6-FB323BC7222F}" destId="{8986FF54-A0CF-4ED7-98F7-1C283E21A656}" srcOrd="4" destOrd="0" parTransId="{C3FC792B-DA60-4EC1-A1E8-13908E45C8F7}" sibTransId="{A8AB7A5F-B906-4722-88A2-C403C2161912}"/>
    <dgm:cxn modelId="{0BC49A44-D667-448C-8ED3-717AF385C323}" srcId="{6BD77928-08D5-4A2A-83C8-B8B8A627214C}" destId="{B391B149-A7AA-4BC0-B5F2-D71C8DF2FE20}" srcOrd="2" destOrd="0" parTransId="{12910CA3-2FCD-4E3D-890C-211659953F36}" sibTransId="{7E7DFF60-6C34-4794-9CF5-8F3596479D68}"/>
    <dgm:cxn modelId="{4B9CBF6D-F8C3-4542-B42A-E3D9B79B6F4F}" srcId="{6BD77928-08D5-4A2A-83C8-B8B8A627214C}" destId="{F64E5E3E-4E5C-4A70-92A8-7797CA30FB11}" srcOrd="0" destOrd="0" parTransId="{431A6F51-82EC-4DE1-BBF5-B2ABFA981D37}" sibTransId="{CE2EF2F3-B10F-4200-99FF-948E7F419AAA}"/>
    <dgm:cxn modelId="{5CCA4D5B-5E21-40AB-BB50-D1F1C5366BB8}" type="presOf" srcId="{944F156F-B9FF-44BA-BEA9-1E9572359630}" destId="{A580CBE4-1FCD-408A-836F-EA9B4C19CC3A}" srcOrd="1" destOrd="0" presId="urn:microsoft.com/office/officeart/2005/8/layout/target3"/>
    <dgm:cxn modelId="{E7320D14-AE5F-4DBB-9FBE-59ECC83E35CE}" type="presOf" srcId="{EBCCAC1B-5B9E-4739-BC31-9F4726B37FD8}" destId="{E57BC87C-3E88-4E88-873F-913755998903}" srcOrd="0" destOrd="6" presId="urn:microsoft.com/office/officeart/2005/8/layout/target3"/>
    <dgm:cxn modelId="{95597C33-D2EA-42F0-AC92-DCFF887DCD93}" type="presParOf" srcId="{D8BCC120-F6DC-4171-80BD-6EA070C332DE}" destId="{73FF5608-4E6B-4D3E-8073-DAC11E043684}" srcOrd="0" destOrd="0" presId="urn:microsoft.com/office/officeart/2005/8/layout/target3"/>
    <dgm:cxn modelId="{37668E08-043D-487D-B083-44920F8CF9CD}" type="presParOf" srcId="{D8BCC120-F6DC-4171-80BD-6EA070C332DE}" destId="{A8450558-C62D-4098-8025-1286C1F83E5C}" srcOrd="1" destOrd="0" presId="urn:microsoft.com/office/officeart/2005/8/layout/target3"/>
    <dgm:cxn modelId="{8A146AD8-022C-47DD-8722-E22D7C8DD635}" type="presParOf" srcId="{D8BCC120-F6DC-4171-80BD-6EA070C332DE}" destId="{941948C9-EA1E-458A-B8FB-0851654ADFE5}" srcOrd="2" destOrd="0" presId="urn:microsoft.com/office/officeart/2005/8/layout/target3"/>
    <dgm:cxn modelId="{15300142-C1AA-4945-8978-A476996A5B66}" type="presParOf" srcId="{D8BCC120-F6DC-4171-80BD-6EA070C332DE}" destId="{6BD78957-DB5E-40E0-92D4-F82EB6104630}" srcOrd="3" destOrd="0" presId="urn:microsoft.com/office/officeart/2005/8/layout/target3"/>
    <dgm:cxn modelId="{C397C146-6BF0-43F9-BC7D-D95BE2D21F12}" type="presParOf" srcId="{D8BCC120-F6DC-4171-80BD-6EA070C332DE}" destId="{36C32461-41D1-4C88-9A1A-FBC0A120D3CB}" srcOrd="4" destOrd="0" presId="urn:microsoft.com/office/officeart/2005/8/layout/target3"/>
    <dgm:cxn modelId="{2038C89D-B806-4AFA-8D58-D49CC214610E}" type="presParOf" srcId="{D8BCC120-F6DC-4171-80BD-6EA070C332DE}" destId="{BFDBEAB2-ABF2-458C-A2FA-539DCC479A7B}" srcOrd="5" destOrd="0" presId="urn:microsoft.com/office/officeart/2005/8/layout/target3"/>
    <dgm:cxn modelId="{B11A58A0-9654-45C8-9905-DFCF8A7C61F3}" type="presParOf" srcId="{D8BCC120-F6DC-4171-80BD-6EA070C332DE}" destId="{14EA1CD8-AB40-43A7-9551-D481342FA95C}" srcOrd="6" destOrd="0" presId="urn:microsoft.com/office/officeart/2005/8/layout/target3"/>
    <dgm:cxn modelId="{AB138F07-C80E-427C-8F34-1624C72F3EE7}" type="presParOf" srcId="{D8BCC120-F6DC-4171-80BD-6EA070C332DE}" destId="{05D3E6AA-B206-43CA-91DC-70DAC9D34F9B}" srcOrd="7" destOrd="0" presId="urn:microsoft.com/office/officeart/2005/8/layout/target3"/>
    <dgm:cxn modelId="{55B13CCA-1F10-4EF8-9F8D-77D9DD01BFD2}" type="presParOf" srcId="{D8BCC120-F6DC-4171-80BD-6EA070C332DE}" destId="{9630EEAA-06F0-498C-AF0A-72E3880AA26B}" srcOrd="8" destOrd="0" presId="urn:microsoft.com/office/officeart/2005/8/layout/target3"/>
    <dgm:cxn modelId="{37113BBB-5E0A-4B71-8674-B4903311B49E}" type="presParOf" srcId="{D8BCC120-F6DC-4171-80BD-6EA070C332DE}" destId="{3326D536-A992-49F9-BC6D-3772C1323BF3}" srcOrd="9" destOrd="0" presId="urn:microsoft.com/office/officeart/2005/8/layout/target3"/>
    <dgm:cxn modelId="{3EED10C7-D9DE-46EB-ACE5-7C8F0BC12D69}" type="presParOf" srcId="{D8BCC120-F6DC-4171-80BD-6EA070C332DE}" destId="{B8276F5F-8AF4-43BC-98D3-42AE72B68B07}" srcOrd="10" destOrd="0" presId="urn:microsoft.com/office/officeart/2005/8/layout/target3"/>
    <dgm:cxn modelId="{F05C7B44-E407-4F07-8CEF-A6D83BEB2806}" type="presParOf" srcId="{D8BCC120-F6DC-4171-80BD-6EA070C332DE}" destId="{95B09020-792D-4012-9313-DA5905CC16B6}" srcOrd="11" destOrd="0" presId="urn:microsoft.com/office/officeart/2005/8/layout/target3"/>
    <dgm:cxn modelId="{C55312E5-610E-4332-9976-FB698B0A816E}" type="presParOf" srcId="{D8BCC120-F6DC-4171-80BD-6EA070C332DE}" destId="{6ED58575-AFE5-4A94-9F99-4163AA952AB6}" srcOrd="12" destOrd="0" presId="urn:microsoft.com/office/officeart/2005/8/layout/target3"/>
    <dgm:cxn modelId="{154E6467-EACA-4946-9846-34C83FB98A1C}" type="presParOf" srcId="{D8BCC120-F6DC-4171-80BD-6EA070C332DE}" destId="{155C4D91-B942-4589-BEB3-CB02BE55286A}" srcOrd="13" destOrd="0" presId="urn:microsoft.com/office/officeart/2005/8/layout/target3"/>
    <dgm:cxn modelId="{0320DB98-045A-4EA5-A80D-F50F40E72811}" type="presParOf" srcId="{D8BCC120-F6DC-4171-80BD-6EA070C332DE}" destId="{A580CBE4-1FCD-408A-836F-EA9B4C19CC3A}" srcOrd="14" destOrd="0" presId="urn:microsoft.com/office/officeart/2005/8/layout/target3"/>
    <dgm:cxn modelId="{D9BEA353-D9C0-41C1-A9B4-1533F52DB089}" type="presParOf" srcId="{D8BCC120-F6DC-4171-80BD-6EA070C332DE}" destId="{CB9BD682-F1DC-452A-B932-F2EBD94A995B}" srcOrd="15" destOrd="0" presId="urn:microsoft.com/office/officeart/2005/8/layout/target3"/>
    <dgm:cxn modelId="{144B6089-E059-4DDB-A340-FA3C927E6A40}" type="presParOf" srcId="{D8BCC120-F6DC-4171-80BD-6EA070C332DE}" destId="{8223D66B-D603-4FA8-9BF2-DC90868D2365}" srcOrd="16" destOrd="0" presId="urn:microsoft.com/office/officeart/2005/8/layout/target3"/>
    <dgm:cxn modelId="{9035086F-0ADA-4440-B6C3-CD98A438433E}" type="presParOf" srcId="{D8BCC120-F6DC-4171-80BD-6EA070C332DE}" destId="{E57BC87C-3E88-4E88-873F-913755998903}" srcOrd="17" destOrd="0" presId="urn:microsoft.com/office/officeart/2005/8/layout/target3"/>
    <dgm:cxn modelId="{510E7F1F-D99C-4A6D-A601-068A9B23E5CC}" type="presParOf" srcId="{D8BCC120-F6DC-4171-80BD-6EA070C332DE}" destId="{6C0B803B-600D-4E99-A9B2-C9EAEBD604D4}" srcOrd="18" destOrd="0" presId="urn:microsoft.com/office/officeart/2005/8/layout/target3"/>
    <dgm:cxn modelId="{F63554AF-CF48-4B25-BBCF-597A3751CF67}" type="presParOf" srcId="{D8BCC120-F6DC-4171-80BD-6EA070C332DE}" destId="{51AF8D33-34C2-47A6-9A87-CE057320D661}" srcOrd="19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EB670-D9C2-4BDA-B1F7-476D14CD777A}" type="doc">
      <dgm:prSet loTypeId="urn:microsoft.com/office/officeart/2005/8/layout/b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6B3B295-E41D-480E-AE19-C50760E7EF25}">
      <dgm:prSet phldrT="[Текст]"/>
      <dgm:spPr/>
      <dgm:t>
        <a:bodyPr/>
        <a:lstStyle/>
        <a:p>
          <a:r>
            <a:rPr lang="ru-RU" dirty="0" smtClean="0"/>
            <a:t>1шаг</a:t>
          </a:r>
        </a:p>
        <a:p>
          <a:r>
            <a:rPr lang="ru-RU" dirty="0" smtClean="0"/>
            <a:t>Поставить цель</a:t>
          </a:r>
          <a:endParaRPr lang="ru-RU" dirty="0"/>
        </a:p>
      </dgm:t>
    </dgm:pt>
    <dgm:pt modelId="{E0FDC4AC-9D5D-4CE3-9363-52E2C885E686}" type="parTrans" cxnId="{64C10A77-D8F3-4FEC-89C6-A0BC69957ECB}">
      <dgm:prSet/>
      <dgm:spPr/>
      <dgm:t>
        <a:bodyPr/>
        <a:lstStyle/>
        <a:p>
          <a:endParaRPr lang="ru-RU"/>
        </a:p>
      </dgm:t>
    </dgm:pt>
    <dgm:pt modelId="{FC5F1FF6-60A6-4BA7-B81A-B8101019E4DE}" type="sibTrans" cxnId="{64C10A77-D8F3-4FEC-89C6-A0BC69957ECB}">
      <dgm:prSet/>
      <dgm:spPr/>
      <dgm:t>
        <a:bodyPr/>
        <a:lstStyle/>
        <a:p>
          <a:endParaRPr lang="ru-RU"/>
        </a:p>
      </dgm:t>
    </dgm:pt>
    <dgm:pt modelId="{9CF6824A-F6C6-4EC3-A81B-25E9C4873A7C}">
      <dgm:prSet phldrT="[Текст]"/>
      <dgm:spPr/>
      <dgm:t>
        <a:bodyPr/>
        <a:lstStyle/>
        <a:p>
          <a:r>
            <a:rPr lang="ru-RU" dirty="0" smtClean="0"/>
            <a:t>2шаг</a:t>
          </a:r>
        </a:p>
        <a:p>
          <a:r>
            <a:rPr lang="ru-RU" dirty="0" smtClean="0"/>
            <a:t>Вовлечь дошкольников в решение проблемы</a:t>
          </a:r>
          <a:endParaRPr lang="ru-RU" dirty="0"/>
        </a:p>
      </dgm:t>
    </dgm:pt>
    <dgm:pt modelId="{1D3A59FC-63C2-4438-829A-B081108F26C6}" type="parTrans" cxnId="{8E66CBA2-DB77-4EA7-9010-369551132DEB}">
      <dgm:prSet/>
      <dgm:spPr/>
      <dgm:t>
        <a:bodyPr/>
        <a:lstStyle/>
        <a:p>
          <a:endParaRPr lang="ru-RU"/>
        </a:p>
      </dgm:t>
    </dgm:pt>
    <dgm:pt modelId="{260A844A-956A-4A31-82CF-FE05E6B65579}" type="sibTrans" cxnId="{8E66CBA2-DB77-4EA7-9010-369551132DEB}">
      <dgm:prSet/>
      <dgm:spPr/>
      <dgm:t>
        <a:bodyPr/>
        <a:lstStyle/>
        <a:p>
          <a:endParaRPr lang="ru-RU"/>
        </a:p>
      </dgm:t>
    </dgm:pt>
    <dgm:pt modelId="{CFEDD174-C684-455E-A171-88FDC5755178}">
      <dgm:prSet phldrT="[Текст]"/>
      <dgm:spPr/>
      <dgm:t>
        <a:bodyPr/>
        <a:lstStyle/>
        <a:p>
          <a:r>
            <a:rPr lang="ru-RU" dirty="0" smtClean="0"/>
            <a:t>3шаг</a:t>
          </a:r>
        </a:p>
        <a:p>
          <a:r>
            <a:rPr lang="ru-RU" dirty="0" smtClean="0"/>
            <a:t>Наметить план движения к цели.</a:t>
          </a:r>
          <a:endParaRPr lang="ru-RU" dirty="0"/>
        </a:p>
      </dgm:t>
    </dgm:pt>
    <dgm:pt modelId="{68301A17-85AD-46FE-BF66-91F38E4073DA}" type="parTrans" cxnId="{EAE32CB5-5D28-4371-8F08-869BBB93072A}">
      <dgm:prSet/>
      <dgm:spPr/>
      <dgm:t>
        <a:bodyPr/>
        <a:lstStyle/>
        <a:p>
          <a:endParaRPr lang="ru-RU"/>
        </a:p>
      </dgm:t>
    </dgm:pt>
    <dgm:pt modelId="{29299137-BBC9-48F0-AFF9-6894F705C757}" type="sibTrans" cxnId="{EAE32CB5-5D28-4371-8F08-869BBB93072A}">
      <dgm:prSet/>
      <dgm:spPr/>
      <dgm:t>
        <a:bodyPr/>
        <a:lstStyle/>
        <a:p>
          <a:endParaRPr lang="ru-RU"/>
        </a:p>
      </dgm:t>
    </dgm:pt>
    <dgm:pt modelId="{4F15F2BA-314F-4C0D-B8AC-CB8D6EDFE2D9}">
      <dgm:prSet phldrT="[Текст]"/>
      <dgm:spPr/>
      <dgm:t>
        <a:bodyPr/>
        <a:lstStyle/>
        <a:p>
          <a:r>
            <a:rPr lang="ru-RU" dirty="0" smtClean="0"/>
            <a:t>4 шаг</a:t>
          </a:r>
        </a:p>
        <a:p>
          <a:r>
            <a:rPr lang="ru-RU" dirty="0" smtClean="0"/>
            <a:t>Собрать информацию по теме проекта</a:t>
          </a:r>
          <a:endParaRPr lang="ru-RU" dirty="0"/>
        </a:p>
      </dgm:t>
    </dgm:pt>
    <dgm:pt modelId="{DEEB9A5B-6D12-4FBA-A717-88F39234E07E}" type="parTrans" cxnId="{A455BEC7-4CB5-4316-A8BB-F54E95034031}">
      <dgm:prSet/>
      <dgm:spPr/>
      <dgm:t>
        <a:bodyPr/>
        <a:lstStyle/>
        <a:p>
          <a:endParaRPr lang="ru-RU"/>
        </a:p>
      </dgm:t>
    </dgm:pt>
    <dgm:pt modelId="{655800AC-E380-4CF5-B95F-23723FE5608A}" type="sibTrans" cxnId="{A455BEC7-4CB5-4316-A8BB-F54E95034031}">
      <dgm:prSet/>
      <dgm:spPr/>
      <dgm:t>
        <a:bodyPr/>
        <a:lstStyle/>
        <a:p>
          <a:endParaRPr lang="ru-RU"/>
        </a:p>
      </dgm:t>
    </dgm:pt>
    <dgm:pt modelId="{564E6516-FBC7-446E-AB5E-1F0FB4FA73EC}">
      <dgm:prSet phldrT="[Текст]"/>
      <dgm:spPr/>
      <dgm:t>
        <a:bodyPr/>
        <a:lstStyle/>
        <a:p>
          <a:r>
            <a:rPr lang="ru-RU" dirty="0" smtClean="0"/>
            <a:t>7шаг</a:t>
          </a:r>
        </a:p>
        <a:p>
          <a:r>
            <a:rPr lang="ru-RU" dirty="0" smtClean="0"/>
            <a:t>Поощрять самостоятельность участников проекта</a:t>
          </a:r>
          <a:endParaRPr lang="ru-RU" dirty="0"/>
        </a:p>
      </dgm:t>
    </dgm:pt>
    <dgm:pt modelId="{DB548823-5DFA-4C4F-9C7F-625576E61EF8}" type="parTrans" cxnId="{45804987-2FFF-4D34-898C-9926FAD085FA}">
      <dgm:prSet/>
      <dgm:spPr/>
      <dgm:t>
        <a:bodyPr/>
        <a:lstStyle/>
        <a:p>
          <a:endParaRPr lang="ru-RU"/>
        </a:p>
      </dgm:t>
    </dgm:pt>
    <dgm:pt modelId="{441B75E6-532E-4278-AAC3-FFBA06896747}" type="sibTrans" cxnId="{45804987-2FFF-4D34-898C-9926FAD085FA}">
      <dgm:prSet/>
      <dgm:spPr/>
      <dgm:t>
        <a:bodyPr/>
        <a:lstStyle/>
        <a:p>
          <a:endParaRPr lang="ru-RU"/>
        </a:p>
      </dgm:t>
    </dgm:pt>
    <dgm:pt modelId="{855372F0-F65B-4FA4-A25C-98C2B099E0C3}">
      <dgm:prSet phldrT="[Текст]"/>
      <dgm:spPr/>
      <dgm:t>
        <a:bodyPr/>
        <a:lstStyle/>
        <a:p>
          <a:r>
            <a:rPr lang="ru-RU" dirty="0" smtClean="0"/>
            <a:t>8шаг</a:t>
          </a:r>
        </a:p>
        <a:p>
          <a:r>
            <a:rPr lang="ru-RU" dirty="0" smtClean="0"/>
            <a:t>Организовать презентацию проекта.</a:t>
          </a:r>
          <a:endParaRPr lang="ru-RU" dirty="0"/>
        </a:p>
      </dgm:t>
    </dgm:pt>
    <dgm:pt modelId="{0136DCC2-CDE1-41F2-B73C-FD4F5954565C}" type="parTrans" cxnId="{0CCFABFB-A6B5-4280-B302-4AC50E8FB666}">
      <dgm:prSet/>
      <dgm:spPr/>
      <dgm:t>
        <a:bodyPr/>
        <a:lstStyle/>
        <a:p>
          <a:endParaRPr lang="ru-RU"/>
        </a:p>
      </dgm:t>
    </dgm:pt>
    <dgm:pt modelId="{92B3CF02-1FC5-4758-9861-F63968F66155}" type="sibTrans" cxnId="{0CCFABFB-A6B5-4280-B302-4AC50E8FB666}">
      <dgm:prSet/>
      <dgm:spPr/>
      <dgm:t>
        <a:bodyPr/>
        <a:lstStyle/>
        <a:p>
          <a:endParaRPr lang="ru-RU"/>
        </a:p>
      </dgm:t>
    </dgm:pt>
    <dgm:pt modelId="{7E451267-1F56-4A1E-BECC-A21FC67EC849}">
      <dgm:prSet phldrT="[Текст]"/>
      <dgm:spPr/>
      <dgm:t>
        <a:bodyPr/>
        <a:lstStyle/>
        <a:p>
          <a:r>
            <a:rPr lang="ru-RU" dirty="0" smtClean="0"/>
            <a:t>9шаг</a:t>
          </a:r>
        </a:p>
        <a:p>
          <a:r>
            <a:rPr lang="ru-RU" dirty="0" smtClean="0"/>
            <a:t>Подвести итоги.</a:t>
          </a:r>
          <a:endParaRPr lang="ru-RU" dirty="0"/>
        </a:p>
      </dgm:t>
    </dgm:pt>
    <dgm:pt modelId="{17691C7B-4748-4C6E-95EB-EF7284C7BA7A}" type="parTrans" cxnId="{37EFD421-E1E4-4694-A247-A9951C66C6BE}">
      <dgm:prSet/>
      <dgm:spPr/>
      <dgm:t>
        <a:bodyPr/>
        <a:lstStyle/>
        <a:p>
          <a:endParaRPr lang="ru-RU"/>
        </a:p>
      </dgm:t>
    </dgm:pt>
    <dgm:pt modelId="{5DE2B0A8-2017-4A51-B427-4AB6C98DFF9D}" type="sibTrans" cxnId="{37EFD421-E1E4-4694-A247-A9951C66C6BE}">
      <dgm:prSet/>
      <dgm:spPr/>
      <dgm:t>
        <a:bodyPr/>
        <a:lstStyle/>
        <a:p>
          <a:endParaRPr lang="ru-RU"/>
        </a:p>
      </dgm:t>
    </dgm:pt>
    <dgm:pt modelId="{3149D8BB-6CDD-499B-8FB7-D385FE9672F2}">
      <dgm:prSet/>
      <dgm:spPr/>
      <dgm:t>
        <a:bodyPr/>
        <a:lstStyle/>
        <a:p>
          <a:r>
            <a:rPr lang="ru-RU" dirty="0" smtClean="0"/>
            <a:t>5шаг</a:t>
          </a:r>
        </a:p>
        <a:p>
          <a:r>
            <a:rPr lang="ru-RU" dirty="0" smtClean="0"/>
            <a:t>Провести совместную деятельность</a:t>
          </a:r>
        </a:p>
      </dgm:t>
    </dgm:pt>
    <dgm:pt modelId="{0431AF20-BF83-4A95-9516-979AB4BBF617}" type="parTrans" cxnId="{2FC8A8F0-8B90-4ACA-B7CD-31AD5F7D573A}">
      <dgm:prSet/>
      <dgm:spPr/>
      <dgm:t>
        <a:bodyPr/>
        <a:lstStyle/>
        <a:p>
          <a:endParaRPr lang="ru-RU"/>
        </a:p>
      </dgm:t>
    </dgm:pt>
    <dgm:pt modelId="{43668ACB-1F50-4933-940F-BFEC5BE60D91}" type="sibTrans" cxnId="{2FC8A8F0-8B90-4ACA-B7CD-31AD5F7D573A}">
      <dgm:prSet/>
      <dgm:spPr/>
      <dgm:t>
        <a:bodyPr/>
        <a:lstStyle/>
        <a:p>
          <a:endParaRPr lang="ru-RU"/>
        </a:p>
      </dgm:t>
    </dgm:pt>
    <dgm:pt modelId="{3D532232-6843-4E1C-AEE6-2C49CC5A2312}">
      <dgm:prSet/>
      <dgm:spPr/>
      <dgm:t>
        <a:bodyPr/>
        <a:lstStyle/>
        <a:p>
          <a:r>
            <a:rPr lang="ru-RU" dirty="0" smtClean="0"/>
            <a:t>6шаг.</a:t>
          </a:r>
        </a:p>
        <a:p>
          <a:r>
            <a:rPr lang="ru-RU" dirty="0" smtClean="0"/>
            <a:t>Дать задание родителям и детям</a:t>
          </a:r>
          <a:endParaRPr lang="ru-RU" dirty="0"/>
        </a:p>
      </dgm:t>
    </dgm:pt>
    <dgm:pt modelId="{DB398764-88C2-4AFD-9A42-A4E62FC7DE99}" type="parTrans" cxnId="{299B426E-4B05-4610-A7A6-2A17DF463F1A}">
      <dgm:prSet/>
      <dgm:spPr/>
      <dgm:t>
        <a:bodyPr/>
        <a:lstStyle/>
        <a:p>
          <a:endParaRPr lang="ru-RU"/>
        </a:p>
      </dgm:t>
    </dgm:pt>
    <dgm:pt modelId="{B69FB82C-DA68-47B9-8AFB-BD6B52E53650}" type="sibTrans" cxnId="{299B426E-4B05-4610-A7A6-2A17DF463F1A}">
      <dgm:prSet/>
      <dgm:spPr/>
      <dgm:t>
        <a:bodyPr/>
        <a:lstStyle/>
        <a:p>
          <a:endParaRPr lang="ru-RU"/>
        </a:p>
      </dgm:t>
    </dgm:pt>
    <dgm:pt modelId="{5AD4FA20-7142-4AEB-A787-002173B88CA0}" type="pres">
      <dgm:prSet presAssocID="{10FEB670-D9C2-4BDA-B1F7-476D14CD777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C917D9F-4D32-4BB3-8A4B-0D2C37FA5F47}" type="pres">
      <dgm:prSet presAssocID="{56B3B295-E41D-480E-AE19-C50760E7EF25}" presName="compNode" presStyleCnt="0"/>
      <dgm:spPr/>
    </dgm:pt>
    <dgm:pt modelId="{6DF4F92B-11E3-4F08-A1D6-EBC1304CEE16}" type="pres">
      <dgm:prSet presAssocID="{56B3B295-E41D-480E-AE19-C50760E7EF25}" presName="dummyConnPt" presStyleCnt="0"/>
      <dgm:spPr/>
    </dgm:pt>
    <dgm:pt modelId="{CA5834BC-083C-429F-B393-937AEC99B1D1}" type="pres">
      <dgm:prSet presAssocID="{56B3B295-E41D-480E-AE19-C50760E7EF2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E1AD-F6B4-433C-A083-5084F543BBE4}" type="pres">
      <dgm:prSet presAssocID="{FC5F1FF6-60A6-4BA7-B81A-B8101019E4DE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4560F301-97E2-4540-AD92-2BEA3AAFB9E4}" type="pres">
      <dgm:prSet presAssocID="{9CF6824A-F6C6-4EC3-A81B-25E9C4873A7C}" presName="compNode" presStyleCnt="0"/>
      <dgm:spPr/>
    </dgm:pt>
    <dgm:pt modelId="{5AF86DF6-4845-45E3-B717-3894C4F46D36}" type="pres">
      <dgm:prSet presAssocID="{9CF6824A-F6C6-4EC3-A81B-25E9C4873A7C}" presName="dummyConnPt" presStyleCnt="0"/>
      <dgm:spPr/>
    </dgm:pt>
    <dgm:pt modelId="{77362394-DBF3-42AF-8A0C-20CB7B7009CF}" type="pres">
      <dgm:prSet presAssocID="{9CF6824A-F6C6-4EC3-A81B-25E9C4873A7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BA70E-56EE-45C9-8667-9AB07F1FD916}" type="pres">
      <dgm:prSet presAssocID="{260A844A-956A-4A31-82CF-FE05E6B6557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87B5AD7E-E09C-4B09-8876-88CD5D4FD30B}" type="pres">
      <dgm:prSet presAssocID="{CFEDD174-C684-455E-A171-88FDC5755178}" presName="compNode" presStyleCnt="0"/>
      <dgm:spPr/>
    </dgm:pt>
    <dgm:pt modelId="{55605333-F8ED-4CF3-88A5-204E97B1ABCF}" type="pres">
      <dgm:prSet presAssocID="{CFEDD174-C684-455E-A171-88FDC5755178}" presName="dummyConnPt" presStyleCnt="0"/>
      <dgm:spPr/>
    </dgm:pt>
    <dgm:pt modelId="{CE2A3B71-6C1A-4AAA-B3F5-48F5A8D890A3}" type="pres">
      <dgm:prSet presAssocID="{CFEDD174-C684-455E-A171-88FDC575517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1D228-8D09-4D0E-B60A-B023C26F7488}" type="pres">
      <dgm:prSet presAssocID="{29299137-BBC9-48F0-AFF9-6894F705C757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F030A81D-69A5-4AD7-AC81-0CB355021C91}" type="pres">
      <dgm:prSet presAssocID="{4F15F2BA-314F-4C0D-B8AC-CB8D6EDFE2D9}" presName="compNode" presStyleCnt="0"/>
      <dgm:spPr/>
    </dgm:pt>
    <dgm:pt modelId="{CF9D3DF4-D5AB-49E4-9CBD-59CF147A29AF}" type="pres">
      <dgm:prSet presAssocID="{4F15F2BA-314F-4C0D-B8AC-CB8D6EDFE2D9}" presName="dummyConnPt" presStyleCnt="0"/>
      <dgm:spPr/>
    </dgm:pt>
    <dgm:pt modelId="{CE4D1614-2FAD-4F10-AA95-AD9573B424FC}" type="pres">
      <dgm:prSet presAssocID="{4F15F2BA-314F-4C0D-B8AC-CB8D6EDFE2D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CEF96-DE03-41CF-9E9A-D72158537D7E}" type="pres">
      <dgm:prSet presAssocID="{655800AC-E380-4CF5-B95F-23723FE5608A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C9ECA651-F0EA-4E0C-8995-2F84BF3E8E75}" type="pres">
      <dgm:prSet presAssocID="{3149D8BB-6CDD-499B-8FB7-D385FE9672F2}" presName="compNode" presStyleCnt="0"/>
      <dgm:spPr/>
    </dgm:pt>
    <dgm:pt modelId="{E836D6F4-F2F0-45E0-BB0F-00D557577A82}" type="pres">
      <dgm:prSet presAssocID="{3149D8BB-6CDD-499B-8FB7-D385FE9672F2}" presName="dummyConnPt" presStyleCnt="0"/>
      <dgm:spPr/>
    </dgm:pt>
    <dgm:pt modelId="{D214E654-C3CE-43CE-A4B0-EA5F4CFB25B0}" type="pres">
      <dgm:prSet presAssocID="{3149D8BB-6CDD-499B-8FB7-D385FE9672F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06369-9970-4F69-8312-A88E78AEB771}" type="pres">
      <dgm:prSet presAssocID="{43668ACB-1F50-4933-940F-BFEC5BE60D9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B8DE523D-C51F-4BDA-AB1D-73468748ADC4}" type="pres">
      <dgm:prSet presAssocID="{3D532232-6843-4E1C-AEE6-2C49CC5A2312}" presName="compNode" presStyleCnt="0"/>
      <dgm:spPr/>
    </dgm:pt>
    <dgm:pt modelId="{F3E137AD-DC96-4EF5-BDEA-B2E426F632CB}" type="pres">
      <dgm:prSet presAssocID="{3D532232-6843-4E1C-AEE6-2C49CC5A2312}" presName="dummyConnPt" presStyleCnt="0"/>
      <dgm:spPr/>
    </dgm:pt>
    <dgm:pt modelId="{5C445276-F42A-44C2-AA1C-B83979C061E6}" type="pres">
      <dgm:prSet presAssocID="{3D532232-6843-4E1C-AEE6-2C49CC5A231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C9E44-9A5C-4F40-9A0D-01792A2AC9E6}" type="pres">
      <dgm:prSet presAssocID="{B69FB82C-DA68-47B9-8AFB-BD6B52E53650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DFEEA1E-BC90-4740-9A80-F1D8ADAE7A49}" type="pres">
      <dgm:prSet presAssocID="{564E6516-FBC7-446E-AB5E-1F0FB4FA73EC}" presName="compNode" presStyleCnt="0"/>
      <dgm:spPr/>
    </dgm:pt>
    <dgm:pt modelId="{6FD88A50-A2C6-4FBC-9C34-5AE767144B19}" type="pres">
      <dgm:prSet presAssocID="{564E6516-FBC7-446E-AB5E-1F0FB4FA73EC}" presName="dummyConnPt" presStyleCnt="0"/>
      <dgm:spPr/>
    </dgm:pt>
    <dgm:pt modelId="{EAF787EC-1271-4418-B39B-AB7BB7A35674}" type="pres">
      <dgm:prSet presAssocID="{564E6516-FBC7-446E-AB5E-1F0FB4FA73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8AB9F-CA72-44D2-8C2D-24D854375C66}" type="pres">
      <dgm:prSet presAssocID="{441B75E6-532E-4278-AAC3-FFBA06896747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C47C4321-3D49-4004-9F88-7EB1C16028FD}" type="pres">
      <dgm:prSet presAssocID="{855372F0-F65B-4FA4-A25C-98C2B099E0C3}" presName="compNode" presStyleCnt="0"/>
      <dgm:spPr/>
    </dgm:pt>
    <dgm:pt modelId="{AFFD9928-20F4-4575-8A05-3BF60D4C0606}" type="pres">
      <dgm:prSet presAssocID="{855372F0-F65B-4FA4-A25C-98C2B099E0C3}" presName="dummyConnPt" presStyleCnt="0"/>
      <dgm:spPr/>
    </dgm:pt>
    <dgm:pt modelId="{5CDAF865-A40D-4AFC-9887-4CB936D8D87A}" type="pres">
      <dgm:prSet presAssocID="{855372F0-F65B-4FA4-A25C-98C2B099E0C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69C37-AB05-43B9-9F60-B0BF74E14EC4}" type="pres">
      <dgm:prSet presAssocID="{92B3CF02-1FC5-4758-9861-F63968F6615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5329D14-E720-4A58-986A-AA9C8EF6AB70}" type="pres">
      <dgm:prSet presAssocID="{7E451267-1F56-4A1E-BECC-A21FC67EC849}" presName="compNode" presStyleCnt="0"/>
      <dgm:spPr/>
    </dgm:pt>
    <dgm:pt modelId="{1500E817-CF21-4199-8744-C3B602E2FEA1}" type="pres">
      <dgm:prSet presAssocID="{7E451267-1F56-4A1E-BECC-A21FC67EC849}" presName="dummyConnPt" presStyleCnt="0"/>
      <dgm:spPr/>
    </dgm:pt>
    <dgm:pt modelId="{70CEBE5E-5384-42BE-8C0B-C217C9784E5A}" type="pres">
      <dgm:prSet presAssocID="{7E451267-1F56-4A1E-BECC-A21FC67EC84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80CD6-7980-44B9-B0ED-82C7385EE9C6}" type="presOf" srcId="{29299137-BBC9-48F0-AFF9-6894F705C757}" destId="{F971D228-8D09-4D0E-B60A-B023C26F7488}" srcOrd="0" destOrd="0" presId="urn:microsoft.com/office/officeart/2005/8/layout/bProcess4"/>
    <dgm:cxn modelId="{9B59AE9B-DD09-4B42-B505-A374B6F4B1AA}" type="presOf" srcId="{855372F0-F65B-4FA4-A25C-98C2B099E0C3}" destId="{5CDAF865-A40D-4AFC-9887-4CB936D8D87A}" srcOrd="0" destOrd="0" presId="urn:microsoft.com/office/officeart/2005/8/layout/bProcess4"/>
    <dgm:cxn modelId="{2FC8A8F0-8B90-4ACA-B7CD-31AD5F7D573A}" srcId="{10FEB670-D9C2-4BDA-B1F7-476D14CD777A}" destId="{3149D8BB-6CDD-499B-8FB7-D385FE9672F2}" srcOrd="4" destOrd="0" parTransId="{0431AF20-BF83-4A95-9516-979AB4BBF617}" sibTransId="{43668ACB-1F50-4933-940F-BFEC5BE60D91}"/>
    <dgm:cxn modelId="{0CCFABFB-A6B5-4280-B302-4AC50E8FB666}" srcId="{10FEB670-D9C2-4BDA-B1F7-476D14CD777A}" destId="{855372F0-F65B-4FA4-A25C-98C2B099E0C3}" srcOrd="7" destOrd="0" parTransId="{0136DCC2-CDE1-41F2-B73C-FD4F5954565C}" sibTransId="{92B3CF02-1FC5-4758-9861-F63968F66155}"/>
    <dgm:cxn modelId="{64C10A77-D8F3-4FEC-89C6-A0BC69957ECB}" srcId="{10FEB670-D9C2-4BDA-B1F7-476D14CD777A}" destId="{56B3B295-E41D-480E-AE19-C50760E7EF25}" srcOrd="0" destOrd="0" parTransId="{E0FDC4AC-9D5D-4CE3-9363-52E2C885E686}" sibTransId="{FC5F1FF6-60A6-4BA7-B81A-B8101019E4DE}"/>
    <dgm:cxn modelId="{E7B0CE6F-2E40-4A2B-990F-A749691D7D93}" type="presOf" srcId="{564E6516-FBC7-446E-AB5E-1F0FB4FA73EC}" destId="{EAF787EC-1271-4418-B39B-AB7BB7A35674}" srcOrd="0" destOrd="0" presId="urn:microsoft.com/office/officeart/2005/8/layout/bProcess4"/>
    <dgm:cxn modelId="{299B426E-4B05-4610-A7A6-2A17DF463F1A}" srcId="{10FEB670-D9C2-4BDA-B1F7-476D14CD777A}" destId="{3D532232-6843-4E1C-AEE6-2C49CC5A2312}" srcOrd="5" destOrd="0" parTransId="{DB398764-88C2-4AFD-9A42-A4E62FC7DE99}" sibTransId="{B69FB82C-DA68-47B9-8AFB-BD6B52E53650}"/>
    <dgm:cxn modelId="{03512542-562E-463C-B444-7250795B4F6F}" type="presOf" srcId="{B69FB82C-DA68-47B9-8AFB-BD6B52E53650}" destId="{3C4C9E44-9A5C-4F40-9A0D-01792A2AC9E6}" srcOrd="0" destOrd="0" presId="urn:microsoft.com/office/officeart/2005/8/layout/bProcess4"/>
    <dgm:cxn modelId="{904D593B-C64A-4F87-9928-611A33E0935F}" type="presOf" srcId="{CFEDD174-C684-455E-A171-88FDC5755178}" destId="{CE2A3B71-6C1A-4AAA-B3F5-48F5A8D890A3}" srcOrd="0" destOrd="0" presId="urn:microsoft.com/office/officeart/2005/8/layout/bProcess4"/>
    <dgm:cxn modelId="{E96EE28E-66F2-45BF-B1D2-7A53899A43B3}" type="presOf" srcId="{3149D8BB-6CDD-499B-8FB7-D385FE9672F2}" destId="{D214E654-C3CE-43CE-A4B0-EA5F4CFB25B0}" srcOrd="0" destOrd="0" presId="urn:microsoft.com/office/officeart/2005/8/layout/bProcess4"/>
    <dgm:cxn modelId="{FDAE3C90-3745-4E07-99AF-CEBF814CE9D7}" type="presOf" srcId="{10FEB670-D9C2-4BDA-B1F7-476D14CD777A}" destId="{5AD4FA20-7142-4AEB-A787-002173B88CA0}" srcOrd="0" destOrd="0" presId="urn:microsoft.com/office/officeart/2005/8/layout/bProcess4"/>
    <dgm:cxn modelId="{AE4DCB37-BD1E-415C-8CBF-01DE1ADCB9F0}" type="presOf" srcId="{260A844A-956A-4A31-82CF-FE05E6B65579}" destId="{37DBA70E-56EE-45C9-8667-9AB07F1FD916}" srcOrd="0" destOrd="0" presId="urn:microsoft.com/office/officeart/2005/8/layout/bProcess4"/>
    <dgm:cxn modelId="{A455BEC7-4CB5-4316-A8BB-F54E95034031}" srcId="{10FEB670-D9C2-4BDA-B1F7-476D14CD777A}" destId="{4F15F2BA-314F-4C0D-B8AC-CB8D6EDFE2D9}" srcOrd="3" destOrd="0" parTransId="{DEEB9A5B-6D12-4FBA-A717-88F39234E07E}" sibTransId="{655800AC-E380-4CF5-B95F-23723FE5608A}"/>
    <dgm:cxn modelId="{F0F8CDC8-414A-40D6-8BEC-5B5662C79C5D}" type="presOf" srcId="{655800AC-E380-4CF5-B95F-23723FE5608A}" destId="{1CBCEF96-DE03-41CF-9E9A-D72158537D7E}" srcOrd="0" destOrd="0" presId="urn:microsoft.com/office/officeart/2005/8/layout/bProcess4"/>
    <dgm:cxn modelId="{C10BDFE4-54A7-48FD-9C04-10932D311D1B}" type="presOf" srcId="{56B3B295-E41D-480E-AE19-C50760E7EF25}" destId="{CA5834BC-083C-429F-B393-937AEC99B1D1}" srcOrd="0" destOrd="0" presId="urn:microsoft.com/office/officeart/2005/8/layout/bProcess4"/>
    <dgm:cxn modelId="{E9D8F284-9D4A-4718-89A1-C28FA8B4972A}" type="presOf" srcId="{7E451267-1F56-4A1E-BECC-A21FC67EC849}" destId="{70CEBE5E-5384-42BE-8C0B-C217C9784E5A}" srcOrd="0" destOrd="0" presId="urn:microsoft.com/office/officeart/2005/8/layout/bProcess4"/>
    <dgm:cxn modelId="{EAE32CB5-5D28-4371-8F08-869BBB93072A}" srcId="{10FEB670-D9C2-4BDA-B1F7-476D14CD777A}" destId="{CFEDD174-C684-455E-A171-88FDC5755178}" srcOrd="2" destOrd="0" parTransId="{68301A17-85AD-46FE-BF66-91F38E4073DA}" sibTransId="{29299137-BBC9-48F0-AFF9-6894F705C757}"/>
    <dgm:cxn modelId="{04CBF6D3-BF33-445D-88F1-A1AFFA2751AA}" type="presOf" srcId="{9CF6824A-F6C6-4EC3-A81B-25E9C4873A7C}" destId="{77362394-DBF3-42AF-8A0C-20CB7B7009CF}" srcOrd="0" destOrd="0" presId="urn:microsoft.com/office/officeart/2005/8/layout/bProcess4"/>
    <dgm:cxn modelId="{37EFD421-E1E4-4694-A247-A9951C66C6BE}" srcId="{10FEB670-D9C2-4BDA-B1F7-476D14CD777A}" destId="{7E451267-1F56-4A1E-BECC-A21FC67EC849}" srcOrd="8" destOrd="0" parTransId="{17691C7B-4748-4C6E-95EB-EF7284C7BA7A}" sibTransId="{5DE2B0A8-2017-4A51-B427-4AB6C98DFF9D}"/>
    <dgm:cxn modelId="{8E66CBA2-DB77-4EA7-9010-369551132DEB}" srcId="{10FEB670-D9C2-4BDA-B1F7-476D14CD777A}" destId="{9CF6824A-F6C6-4EC3-A81B-25E9C4873A7C}" srcOrd="1" destOrd="0" parTransId="{1D3A59FC-63C2-4438-829A-B081108F26C6}" sibTransId="{260A844A-956A-4A31-82CF-FE05E6B65579}"/>
    <dgm:cxn modelId="{C0EF1BB3-482B-4ECE-AB8D-6F596ED52669}" type="presOf" srcId="{92B3CF02-1FC5-4758-9861-F63968F66155}" destId="{EE969C37-AB05-43B9-9F60-B0BF74E14EC4}" srcOrd="0" destOrd="0" presId="urn:microsoft.com/office/officeart/2005/8/layout/bProcess4"/>
    <dgm:cxn modelId="{F34CA462-DF02-4309-947C-258AE8F9E697}" type="presOf" srcId="{FC5F1FF6-60A6-4BA7-B81A-B8101019E4DE}" destId="{662DE1AD-F6B4-433C-A083-5084F543BBE4}" srcOrd="0" destOrd="0" presId="urn:microsoft.com/office/officeart/2005/8/layout/bProcess4"/>
    <dgm:cxn modelId="{CEAC0075-FE13-45B7-ABD5-A53C195B832D}" type="presOf" srcId="{3D532232-6843-4E1C-AEE6-2C49CC5A2312}" destId="{5C445276-F42A-44C2-AA1C-B83979C061E6}" srcOrd="0" destOrd="0" presId="urn:microsoft.com/office/officeart/2005/8/layout/bProcess4"/>
    <dgm:cxn modelId="{45804987-2FFF-4D34-898C-9926FAD085FA}" srcId="{10FEB670-D9C2-4BDA-B1F7-476D14CD777A}" destId="{564E6516-FBC7-446E-AB5E-1F0FB4FA73EC}" srcOrd="6" destOrd="0" parTransId="{DB548823-5DFA-4C4F-9C7F-625576E61EF8}" sibTransId="{441B75E6-532E-4278-AAC3-FFBA06896747}"/>
    <dgm:cxn modelId="{5216A477-4E7F-4267-897B-8208BD13D076}" type="presOf" srcId="{441B75E6-532E-4278-AAC3-FFBA06896747}" destId="{7638AB9F-CA72-44D2-8C2D-24D854375C66}" srcOrd="0" destOrd="0" presId="urn:microsoft.com/office/officeart/2005/8/layout/bProcess4"/>
    <dgm:cxn modelId="{A971B376-C4A8-4A37-9E89-CA4F1D873CAF}" type="presOf" srcId="{43668ACB-1F50-4933-940F-BFEC5BE60D91}" destId="{30806369-9970-4F69-8312-A88E78AEB771}" srcOrd="0" destOrd="0" presId="urn:microsoft.com/office/officeart/2005/8/layout/bProcess4"/>
    <dgm:cxn modelId="{C2B3D334-B58A-403C-95ED-7B5FF43E583A}" type="presOf" srcId="{4F15F2BA-314F-4C0D-B8AC-CB8D6EDFE2D9}" destId="{CE4D1614-2FAD-4F10-AA95-AD9573B424FC}" srcOrd="0" destOrd="0" presId="urn:microsoft.com/office/officeart/2005/8/layout/bProcess4"/>
    <dgm:cxn modelId="{CB35E138-58A7-4D27-8FDD-89443CC17B85}" type="presParOf" srcId="{5AD4FA20-7142-4AEB-A787-002173B88CA0}" destId="{8C917D9F-4D32-4BB3-8A4B-0D2C37FA5F47}" srcOrd="0" destOrd="0" presId="urn:microsoft.com/office/officeart/2005/8/layout/bProcess4"/>
    <dgm:cxn modelId="{CE256D28-D330-4926-8C5B-AC54F51F4F4E}" type="presParOf" srcId="{8C917D9F-4D32-4BB3-8A4B-0D2C37FA5F47}" destId="{6DF4F92B-11E3-4F08-A1D6-EBC1304CEE16}" srcOrd="0" destOrd="0" presId="urn:microsoft.com/office/officeart/2005/8/layout/bProcess4"/>
    <dgm:cxn modelId="{AA678EB7-C316-4A9C-AE22-FCDA77D3F7F8}" type="presParOf" srcId="{8C917D9F-4D32-4BB3-8A4B-0D2C37FA5F47}" destId="{CA5834BC-083C-429F-B393-937AEC99B1D1}" srcOrd="1" destOrd="0" presId="urn:microsoft.com/office/officeart/2005/8/layout/bProcess4"/>
    <dgm:cxn modelId="{F471A69A-74E5-4C2E-AC34-3AED0AAEEFF3}" type="presParOf" srcId="{5AD4FA20-7142-4AEB-A787-002173B88CA0}" destId="{662DE1AD-F6B4-433C-A083-5084F543BBE4}" srcOrd="1" destOrd="0" presId="urn:microsoft.com/office/officeart/2005/8/layout/bProcess4"/>
    <dgm:cxn modelId="{C237D9E7-9938-4CF2-96E2-4E1CA6545E53}" type="presParOf" srcId="{5AD4FA20-7142-4AEB-A787-002173B88CA0}" destId="{4560F301-97E2-4540-AD92-2BEA3AAFB9E4}" srcOrd="2" destOrd="0" presId="urn:microsoft.com/office/officeart/2005/8/layout/bProcess4"/>
    <dgm:cxn modelId="{956AEA13-E097-466F-AF76-DB51E362D3BD}" type="presParOf" srcId="{4560F301-97E2-4540-AD92-2BEA3AAFB9E4}" destId="{5AF86DF6-4845-45E3-B717-3894C4F46D36}" srcOrd="0" destOrd="0" presId="urn:microsoft.com/office/officeart/2005/8/layout/bProcess4"/>
    <dgm:cxn modelId="{DB30B4F8-F761-4FF9-B651-7218144136C1}" type="presParOf" srcId="{4560F301-97E2-4540-AD92-2BEA3AAFB9E4}" destId="{77362394-DBF3-42AF-8A0C-20CB7B7009CF}" srcOrd="1" destOrd="0" presId="urn:microsoft.com/office/officeart/2005/8/layout/bProcess4"/>
    <dgm:cxn modelId="{60D73F30-F44C-46E9-A740-47E0A1EE0D14}" type="presParOf" srcId="{5AD4FA20-7142-4AEB-A787-002173B88CA0}" destId="{37DBA70E-56EE-45C9-8667-9AB07F1FD916}" srcOrd="3" destOrd="0" presId="urn:microsoft.com/office/officeart/2005/8/layout/bProcess4"/>
    <dgm:cxn modelId="{DCDF2A2D-A196-4837-AA7D-E21DF8FB29A8}" type="presParOf" srcId="{5AD4FA20-7142-4AEB-A787-002173B88CA0}" destId="{87B5AD7E-E09C-4B09-8876-88CD5D4FD30B}" srcOrd="4" destOrd="0" presId="urn:microsoft.com/office/officeart/2005/8/layout/bProcess4"/>
    <dgm:cxn modelId="{75710CF5-C2BE-48D4-BA0A-77B52A240BC7}" type="presParOf" srcId="{87B5AD7E-E09C-4B09-8876-88CD5D4FD30B}" destId="{55605333-F8ED-4CF3-88A5-204E97B1ABCF}" srcOrd="0" destOrd="0" presId="urn:microsoft.com/office/officeart/2005/8/layout/bProcess4"/>
    <dgm:cxn modelId="{784D601B-81CA-4978-B860-7C79F8B2AF44}" type="presParOf" srcId="{87B5AD7E-E09C-4B09-8876-88CD5D4FD30B}" destId="{CE2A3B71-6C1A-4AAA-B3F5-48F5A8D890A3}" srcOrd="1" destOrd="0" presId="urn:microsoft.com/office/officeart/2005/8/layout/bProcess4"/>
    <dgm:cxn modelId="{BB17C211-C79D-460B-BA67-659A20245DAF}" type="presParOf" srcId="{5AD4FA20-7142-4AEB-A787-002173B88CA0}" destId="{F971D228-8D09-4D0E-B60A-B023C26F7488}" srcOrd="5" destOrd="0" presId="urn:microsoft.com/office/officeart/2005/8/layout/bProcess4"/>
    <dgm:cxn modelId="{8AA48AE1-94FC-4CAF-82DD-48868240E365}" type="presParOf" srcId="{5AD4FA20-7142-4AEB-A787-002173B88CA0}" destId="{F030A81D-69A5-4AD7-AC81-0CB355021C91}" srcOrd="6" destOrd="0" presId="urn:microsoft.com/office/officeart/2005/8/layout/bProcess4"/>
    <dgm:cxn modelId="{9B81320D-01F9-4ADC-AFF2-7C5A3712BFDE}" type="presParOf" srcId="{F030A81D-69A5-4AD7-AC81-0CB355021C91}" destId="{CF9D3DF4-D5AB-49E4-9CBD-59CF147A29AF}" srcOrd="0" destOrd="0" presId="urn:microsoft.com/office/officeart/2005/8/layout/bProcess4"/>
    <dgm:cxn modelId="{6BED8FF7-99C3-4EB9-8792-B3AB31DD7D5B}" type="presParOf" srcId="{F030A81D-69A5-4AD7-AC81-0CB355021C91}" destId="{CE4D1614-2FAD-4F10-AA95-AD9573B424FC}" srcOrd="1" destOrd="0" presId="urn:microsoft.com/office/officeart/2005/8/layout/bProcess4"/>
    <dgm:cxn modelId="{629155E8-68F9-46FE-AB9A-2B78DA3163A1}" type="presParOf" srcId="{5AD4FA20-7142-4AEB-A787-002173B88CA0}" destId="{1CBCEF96-DE03-41CF-9E9A-D72158537D7E}" srcOrd="7" destOrd="0" presId="urn:microsoft.com/office/officeart/2005/8/layout/bProcess4"/>
    <dgm:cxn modelId="{B1B170CF-2679-4F38-B36D-0972822DAF22}" type="presParOf" srcId="{5AD4FA20-7142-4AEB-A787-002173B88CA0}" destId="{C9ECA651-F0EA-4E0C-8995-2F84BF3E8E75}" srcOrd="8" destOrd="0" presId="urn:microsoft.com/office/officeart/2005/8/layout/bProcess4"/>
    <dgm:cxn modelId="{2A2A9491-47B5-4622-B281-ECE69EF22015}" type="presParOf" srcId="{C9ECA651-F0EA-4E0C-8995-2F84BF3E8E75}" destId="{E836D6F4-F2F0-45E0-BB0F-00D557577A82}" srcOrd="0" destOrd="0" presId="urn:microsoft.com/office/officeart/2005/8/layout/bProcess4"/>
    <dgm:cxn modelId="{5BE206C8-BAFB-4335-ADD5-4F0F1D9E1419}" type="presParOf" srcId="{C9ECA651-F0EA-4E0C-8995-2F84BF3E8E75}" destId="{D214E654-C3CE-43CE-A4B0-EA5F4CFB25B0}" srcOrd="1" destOrd="0" presId="urn:microsoft.com/office/officeart/2005/8/layout/bProcess4"/>
    <dgm:cxn modelId="{C0D8B0F5-947C-4AD1-B2EF-7C5640F9FBE0}" type="presParOf" srcId="{5AD4FA20-7142-4AEB-A787-002173B88CA0}" destId="{30806369-9970-4F69-8312-A88E78AEB771}" srcOrd="9" destOrd="0" presId="urn:microsoft.com/office/officeart/2005/8/layout/bProcess4"/>
    <dgm:cxn modelId="{923B0628-1714-47B7-BD36-3C37BC5F0AE7}" type="presParOf" srcId="{5AD4FA20-7142-4AEB-A787-002173B88CA0}" destId="{B8DE523D-C51F-4BDA-AB1D-73468748ADC4}" srcOrd="10" destOrd="0" presId="urn:microsoft.com/office/officeart/2005/8/layout/bProcess4"/>
    <dgm:cxn modelId="{2B0FBB88-06F3-4BD2-A43E-46F7A4C658E9}" type="presParOf" srcId="{B8DE523D-C51F-4BDA-AB1D-73468748ADC4}" destId="{F3E137AD-DC96-4EF5-BDEA-B2E426F632CB}" srcOrd="0" destOrd="0" presId="urn:microsoft.com/office/officeart/2005/8/layout/bProcess4"/>
    <dgm:cxn modelId="{684828DE-ECF7-407F-9545-03B1CE6B9C82}" type="presParOf" srcId="{B8DE523D-C51F-4BDA-AB1D-73468748ADC4}" destId="{5C445276-F42A-44C2-AA1C-B83979C061E6}" srcOrd="1" destOrd="0" presId="urn:microsoft.com/office/officeart/2005/8/layout/bProcess4"/>
    <dgm:cxn modelId="{A75D8287-9BE3-41A8-8E89-71334E9BD1C2}" type="presParOf" srcId="{5AD4FA20-7142-4AEB-A787-002173B88CA0}" destId="{3C4C9E44-9A5C-4F40-9A0D-01792A2AC9E6}" srcOrd="11" destOrd="0" presId="urn:microsoft.com/office/officeart/2005/8/layout/bProcess4"/>
    <dgm:cxn modelId="{28B14F74-C502-4468-9271-1021D7070D7B}" type="presParOf" srcId="{5AD4FA20-7142-4AEB-A787-002173B88CA0}" destId="{5DFEEA1E-BC90-4740-9A80-F1D8ADAE7A49}" srcOrd="12" destOrd="0" presId="urn:microsoft.com/office/officeart/2005/8/layout/bProcess4"/>
    <dgm:cxn modelId="{EAD3C906-1AA4-42FE-AF8F-4E46EFD32204}" type="presParOf" srcId="{5DFEEA1E-BC90-4740-9A80-F1D8ADAE7A49}" destId="{6FD88A50-A2C6-4FBC-9C34-5AE767144B19}" srcOrd="0" destOrd="0" presId="urn:microsoft.com/office/officeart/2005/8/layout/bProcess4"/>
    <dgm:cxn modelId="{27ABB8A0-1BAC-48AC-8EC6-4E15E35E475C}" type="presParOf" srcId="{5DFEEA1E-BC90-4740-9A80-F1D8ADAE7A49}" destId="{EAF787EC-1271-4418-B39B-AB7BB7A35674}" srcOrd="1" destOrd="0" presId="urn:microsoft.com/office/officeart/2005/8/layout/bProcess4"/>
    <dgm:cxn modelId="{3D0A167A-C1DE-4659-B7AE-B947DE1EAB57}" type="presParOf" srcId="{5AD4FA20-7142-4AEB-A787-002173B88CA0}" destId="{7638AB9F-CA72-44D2-8C2D-24D854375C66}" srcOrd="13" destOrd="0" presId="urn:microsoft.com/office/officeart/2005/8/layout/bProcess4"/>
    <dgm:cxn modelId="{33696D74-9F87-4DBB-95B2-7C82D9EA9F78}" type="presParOf" srcId="{5AD4FA20-7142-4AEB-A787-002173B88CA0}" destId="{C47C4321-3D49-4004-9F88-7EB1C16028FD}" srcOrd="14" destOrd="0" presId="urn:microsoft.com/office/officeart/2005/8/layout/bProcess4"/>
    <dgm:cxn modelId="{B3F4C5B8-9373-42CA-A0FF-36A6D75115EC}" type="presParOf" srcId="{C47C4321-3D49-4004-9F88-7EB1C16028FD}" destId="{AFFD9928-20F4-4575-8A05-3BF60D4C0606}" srcOrd="0" destOrd="0" presId="urn:microsoft.com/office/officeart/2005/8/layout/bProcess4"/>
    <dgm:cxn modelId="{FAC27B38-47E5-405E-81ED-3E0514E36930}" type="presParOf" srcId="{C47C4321-3D49-4004-9F88-7EB1C16028FD}" destId="{5CDAF865-A40D-4AFC-9887-4CB936D8D87A}" srcOrd="1" destOrd="0" presId="urn:microsoft.com/office/officeart/2005/8/layout/bProcess4"/>
    <dgm:cxn modelId="{989C16C4-6735-4AE3-8B42-F2E854B0AED4}" type="presParOf" srcId="{5AD4FA20-7142-4AEB-A787-002173B88CA0}" destId="{EE969C37-AB05-43B9-9F60-B0BF74E14EC4}" srcOrd="15" destOrd="0" presId="urn:microsoft.com/office/officeart/2005/8/layout/bProcess4"/>
    <dgm:cxn modelId="{08A46964-DCF5-4BC8-B301-AEC0679CB8B2}" type="presParOf" srcId="{5AD4FA20-7142-4AEB-A787-002173B88CA0}" destId="{25329D14-E720-4A58-986A-AA9C8EF6AB70}" srcOrd="16" destOrd="0" presId="urn:microsoft.com/office/officeart/2005/8/layout/bProcess4"/>
    <dgm:cxn modelId="{F501AA09-1076-4FD9-B426-5EF0FB9DF083}" type="presParOf" srcId="{25329D14-E720-4A58-986A-AA9C8EF6AB70}" destId="{1500E817-CF21-4199-8744-C3B602E2FEA1}" srcOrd="0" destOrd="0" presId="urn:microsoft.com/office/officeart/2005/8/layout/bProcess4"/>
    <dgm:cxn modelId="{9C00857F-1161-4A56-B96A-731B76CAB3B1}" type="presParOf" srcId="{25329D14-E720-4A58-986A-AA9C8EF6AB70}" destId="{70CEBE5E-5384-42BE-8C0B-C217C9784E5A}" srcOrd="1" destOrd="0" presId="urn:microsoft.com/office/officeart/2005/8/layout/b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2134EF-8CE4-4639-98D9-1B437A3350CC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4BEC8B-3BB3-4AF9-A6E6-27A988269E2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Возникновение у детей желания узнать новое о Русских традициях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3C88EA9-5550-48EF-ABC0-24C06DB49181}" type="parTrans" cxnId="{337202D2-0254-45AA-B625-1F0E985ADE85}">
      <dgm:prSet/>
      <dgm:spPr/>
      <dgm:t>
        <a:bodyPr/>
        <a:lstStyle/>
        <a:p>
          <a:endParaRPr lang="ru-RU"/>
        </a:p>
      </dgm:t>
    </dgm:pt>
    <dgm:pt modelId="{27A508AC-F4D3-4D51-906B-20032D5D5E0A}" type="sibTrans" cxnId="{337202D2-0254-45AA-B625-1F0E985ADE85}">
      <dgm:prSet/>
      <dgm:spPr/>
      <dgm:t>
        <a:bodyPr/>
        <a:lstStyle/>
        <a:p>
          <a:endParaRPr lang="ru-RU"/>
        </a:p>
      </dgm:t>
    </dgm:pt>
    <dgm:pt modelId="{F49A22E0-D2CF-4A81-9206-D21007DDAB5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компетентности данном вопросе участников проекта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EA0CF9-24C5-4D15-997D-A18D77405DBD}" type="parTrans" cxnId="{DB67CA02-6A22-4E0E-982E-17972E53389C}">
      <dgm:prSet/>
      <dgm:spPr/>
      <dgm:t>
        <a:bodyPr/>
        <a:lstStyle/>
        <a:p>
          <a:endParaRPr lang="ru-RU"/>
        </a:p>
      </dgm:t>
    </dgm:pt>
    <dgm:pt modelId="{24148E01-4B5B-4E2B-9E41-E4E970837BA4}" type="sibTrans" cxnId="{DB67CA02-6A22-4E0E-982E-17972E53389C}">
      <dgm:prSet/>
      <dgm:spPr/>
      <dgm:t>
        <a:bodyPr/>
        <a:lstStyle/>
        <a:p>
          <a:endParaRPr lang="ru-RU"/>
        </a:p>
      </dgm:t>
    </dgm:pt>
    <dgm:pt modelId="{09891274-ACDB-4DB3-AD21-934A999D2A9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Обогащенная развивающая среда группы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05C7A6D-4C83-4AC4-B809-BC9CB3B2929F}" type="parTrans" cxnId="{0E30CC8B-7490-4E4E-AE2D-A9EBFD2037E9}">
      <dgm:prSet/>
      <dgm:spPr/>
      <dgm:t>
        <a:bodyPr/>
        <a:lstStyle/>
        <a:p>
          <a:endParaRPr lang="ru-RU"/>
        </a:p>
      </dgm:t>
    </dgm:pt>
    <dgm:pt modelId="{A5669C2B-EA46-42ED-8D42-1A6CFF5F82CB}" type="sibTrans" cxnId="{0E30CC8B-7490-4E4E-AE2D-A9EBFD2037E9}">
      <dgm:prSet/>
      <dgm:spPr/>
      <dgm:t>
        <a:bodyPr/>
        <a:lstStyle/>
        <a:p>
          <a:endParaRPr lang="ru-RU"/>
        </a:p>
      </dgm:t>
    </dgm:pt>
    <dgm:pt modelId="{3BB86484-29B5-412C-BE4A-1A4C410D5F5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Установление отношений взаимного сотрудничества между родителями и педагогами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2BA4FFF-1687-41E0-826D-D0E62460CB23}" type="parTrans" cxnId="{6D984DB4-80E8-43A0-A547-C3486E6F44DD}">
      <dgm:prSet/>
      <dgm:spPr/>
      <dgm:t>
        <a:bodyPr/>
        <a:lstStyle/>
        <a:p>
          <a:endParaRPr lang="ru-RU"/>
        </a:p>
      </dgm:t>
    </dgm:pt>
    <dgm:pt modelId="{8F801C69-E3FD-48BE-8BB9-ED0470B0439C}" type="sibTrans" cxnId="{6D984DB4-80E8-43A0-A547-C3486E6F44DD}">
      <dgm:prSet/>
      <dgm:spPr/>
      <dgm:t>
        <a:bodyPr/>
        <a:lstStyle/>
        <a:p>
          <a:endParaRPr lang="ru-RU"/>
        </a:p>
      </dgm:t>
    </dgm:pt>
    <dgm:pt modelId="{4522DAAF-4BD3-4672-9C59-2DBDD497B0F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Продукты совместной и самостоятельной детской деятельности.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7598AE8-4D49-4311-93C5-7689C48CDE78}" type="parTrans" cxnId="{50CEA318-99BB-4F90-B8FD-BFF2AD51A665}">
      <dgm:prSet/>
      <dgm:spPr/>
      <dgm:t>
        <a:bodyPr/>
        <a:lstStyle/>
        <a:p>
          <a:endParaRPr lang="ru-RU"/>
        </a:p>
      </dgm:t>
    </dgm:pt>
    <dgm:pt modelId="{837D7F1B-7EB0-498F-9AD2-B23B7EF57304}" type="sibTrans" cxnId="{50CEA318-99BB-4F90-B8FD-BFF2AD51A665}">
      <dgm:prSet/>
      <dgm:spPr/>
      <dgm:t>
        <a:bodyPr/>
        <a:lstStyle/>
        <a:p>
          <a:endParaRPr lang="ru-RU"/>
        </a:p>
      </dgm:t>
    </dgm:pt>
    <dgm:pt modelId="{B6C1C1D8-ED55-43AC-BB6E-CFFA34411EF4}" type="pres">
      <dgm:prSet presAssocID="{BD2134EF-8CE4-4639-98D9-1B437A3350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057BD-D274-46EB-9313-CB59040FDC62}" type="pres">
      <dgm:prSet presAssocID="{E64BEC8B-3BB3-4AF9-A6E6-27A988269E2F}" presName="node" presStyleLbl="node1" presStyleIdx="0" presStyleCnt="5" custScaleX="143572" custScaleY="139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3072C-E826-4C62-A95B-83FCA744266C}" type="pres">
      <dgm:prSet presAssocID="{E64BEC8B-3BB3-4AF9-A6E6-27A988269E2F}" presName="spNode" presStyleCnt="0"/>
      <dgm:spPr/>
    </dgm:pt>
    <dgm:pt modelId="{E7BE0636-8904-4078-BC42-5DC8A12FA2CF}" type="pres">
      <dgm:prSet presAssocID="{27A508AC-F4D3-4D51-906B-20032D5D5E0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65A548A-E32D-43F1-943A-3E63CAE9A5FC}" type="pres">
      <dgm:prSet presAssocID="{F49A22E0-D2CF-4A81-9206-D21007DDAB5D}" presName="node" presStyleLbl="node1" presStyleIdx="1" presStyleCnt="5" custScaleX="137291" custScaleY="149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AE5F5-1F09-4782-89E5-0549640121FA}" type="pres">
      <dgm:prSet presAssocID="{F49A22E0-D2CF-4A81-9206-D21007DDAB5D}" presName="spNode" presStyleCnt="0"/>
      <dgm:spPr/>
    </dgm:pt>
    <dgm:pt modelId="{0DEBBE1C-4A99-44FF-B006-119AB467BBE2}" type="pres">
      <dgm:prSet presAssocID="{24148E01-4B5B-4E2B-9E41-E4E970837BA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D291EA1-6F3D-4BB2-9F74-2DCDA4B4722E}" type="pres">
      <dgm:prSet presAssocID="{09891274-ACDB-4DB3-AD21-934A999D2A9F}" presName="node" presStyleLbl="node1" presStyleIdx="2" presStyleCnt="5" custScaleX="116357" custScaleY="153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A984D-F2DE-4297-9976-39E497DE91E3}" type="pres">
      <dgm:prSet presAssocID="{09891274-ACDB-4DB3-AD21-934A999D2A9F}" presName="spNode" presStyleCnt="0"/>
      <dgm:spPr/>
    </dgm:pt>
    <dgm:pt modelId="{BF473227-3996-4362-B04D-E1D8D932B45E}" type="pres">
      <dgm:prSet presAssocID="{A5669C2B-EA46-42ED-8D42-1A6CFF5F82C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955ECFE-ADDD-45C2-9DD8-B00857F24866}" type="pres">
      <dgm:prSet presAssocID="{3BB86484-29B5-412C-BE4A-1A4C410D5F50}" presName="node" presStyleLbl="node1" presStyleIdx="3" presStyleCnt="5" custScaleX="123885" custScaleY="193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7252E-B25E-4B6C-B5A9-5A0DA15EFEAF}" type="pres">
      <dgm:prSet presAssocID="{3BB86484-29B5-412C-BE4A-1A4C410D5F50}" presName="spNode" presStyleCnt="0"/>
      <dgm:spPr/>
    </dgm:pt>
    <dgm:pt modelId="{B41B449D-15C9-41FC-B746-2FD5388BBD81}" type="pres">
      <dgm:prSet presAssocID="{8F801C69-E3FD-48BE-8BB9-ED0470B0439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E78E771-9D02-4BD0-9B2F-4195AFEADD23}" type="pres">
      <dgm:prSet presAssocID="{4522DAAF-4BD3-4672-9C59-2DBDD497B0FB}" presName="node" presStyleLbl="node1" presStyleIdx="4" presStyleCnt="5" custScaleX="163913" custScaleY="155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D9A2F-9C51-4728-B356-0088814C5459}" type="pres">
      <dgm:prSet presAssocID="{4522DAAF-4BD3-4672-9C59-2DBDD497B0FB}" presName="spNode" presStyleCnt="0"/>
      <dgm:spPr/>
    </dgm:pt>
    <dgm:pt modelId="{372F8D67-C771-45FA-8999-9CF8D7DB2B7C}" type="pres">
      <dgm:prSet presAssocID="{837D7F1B-7EB0-498F-9AD2-B23B7EF5730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B67CA02-6A22-4E0E-982E-17972E53389C}" srcId="{BD2134EF-8CE4-4639-98D9-1B437A3350CC}" destId="{F49A22E0-D2CF-4A81-9206-D21007DDAB5D}" srcOrd="1" destOrd="0" parTransId="{FAEA0CF9-24C5-4D15-997D-A18D77405DBD}" sibTransId="{24148E01-4B5B-4E2B-9E41-E4E970837BA4}"/>
    <dgm:cxn modelId="{50CEA318-99BB-4F90-B8FD-BFF2AD51A665}" srcId="{BD2134EF-8CE4-4639-98D9-1B437A3350CC}" destId="{4522DAAF-4BD3-4672-9C59-2DBDD497B0FB}" srcOrd="4" destOrd="0" parTransId="{B7598AE8-4D49-4311-93C5-7689C48CDE78}" sibTransId="{837D7F1B-7EB0-498F-9AD2-B23B7EF57304}"/>
    <dgm:cxn modelId="{B55421E3-22F0-403B-ADC2-071108BD8540}" type="presOf" srcId="{3BB86484-29B5-412C-BE4A-1A4C410D5F50}" destId="{E955ECFE-ADDD-45C2-9DD8-B00857F24866}" srcOrd="0" destOrd="0" presId="urn:microsoft.com/office/officeart/2005/8/layout/cycle5"/>
    <dgm:cxn modelId="{0D74E01A-6218-4441-8F5E-AAA80A9B61BC}" type="presOf" srcId="{E64BEC8B-3BB3-4AF9-A6E6-27A988269E2F}" destId="{5A5057BD-D274-46EB-9313-CB59040FDC62}" srcOrd="0" destOrd="0" presId="urn:microsoft.com/office/officeart/2005/8/layout/cycle5"/>
    <dgm:cxn modelId="{AC9E004C-AEBD-454B-BB44-3D8F08203DB1}" type="presOf" srcId="{09891274-ACDB-4DB3-AD21-934A999D2A9F}" destId="{4D291EA1-6F3D-4BB2-9F74-2DCDA4B4722E}" srcOrd="0" destOrd="0" presId="urn:microsoft.com/office/officeart/2005/8/layout/cycle5"/>
    <dgm:cxn modelId="{CFFB7006-F7C0-4BC3-8FD9-8A0C8B908398}" type="presOf" srcId="{837D7F1B-7EB0-498F-9AD2-B23B7EF57304}" destId="{372F8D67-C771-45FA-8999-9CF8D7DB2B7C}" srcOrd="0" destOrd="0" presId="urn:microsoft.com/office/officeart/2005/8/layout/cycle5"/>
    <dgm:cxn modelId="{6D984DB4-80E8-43A0-A547-C3486E6F44DD}" srcId="{BD2134EF-8CE4-4639-98D9-1B437A3350CC}" destId="{3BB86484-29B5-412C-BE4A-1A4C410D5F50}" srcOrd="3" destOrd="0" parTransId="{C2BA4FFF-1687-41E0-826D-D0E62460CB23}" sibTransId="{8F801C69-E3FD-48BE-8BB9-ED0470B0439C}"/>
    <dgm:cxn modelId="{41E8C8BB-B810-4941-9566-590F92F564F0}" type="presOf" srcId="{BD2134EF-8CE4-4639-98D9-1B437A3350CC}" destId="{B6C1C1D8-ED55-43AC-BB6E-CFFA34411EF4}" srcOrd="0" destOrd="0" presId="urn:microsoft.com/office/officeart/2005/8/layout/cycle5"/>
    <dgm:cxn modelId="{337202D2-0254-45AA-B625-1F0E985ADE85}" srcId="{BD2134EF-8CE4-4639-98D9-1B437A3350CC}" destId="{E64BEC8B-3BB3-4AF9-A6E6-27A988269E2F}" srcOrd="0" destOrd="0" parTransId="{E3C88EA9-5550-48EF-ABC0-24C06DB49181}" sibTransId="{27A508AC-F4D3-4D51-906B-20032D5D5E0A}"/>
    <dgm:cxn modelId="{0539FF3A-B00A-45F2-9F51-09EB2070790E}" type="presOf" srcId="{F49A22E0-D2CF-4A81-9206-D21007DDAB5D}" destId="{D65A548A-E32D-43F1-943A-3E63CAE9A5FC}" srcOrd="0" destOrd="0" presId="urn:microsoft.com/office/officeart/2005/8/layout/cycle5"/>
    <dgm:cxn modelId="{0E30CC8B-7490-4E4E-AE2D-A9EBFD2037E9}" srcId="{BD2134EF-8CE4-4639-98D9-1B437A3350CC}" destId="{09891274-ACDB-4DB3-AD21-934A999D2A9F}" srcOrd="2" destOrd="0" parTransId="{405C7A6D-4C83-4AC4-B809-BC9CB3B2929F}" sibTransId="{A5669C2B-EA46-42ED-8D42-1A6CFF5F82CB}"/>
    <dgm:cxn modelId="{39156A65-42E2-46D0-9A1A-61D44708EA7A}" type="presOf" srcId="{8F801C69-E3FD-48BE-8BB9-ED0470B0439C}" destId="{B41B449D-15C9-41FC-B746-2FD5388BBD81}" srcOrd="0" destOrd="0" presId="urn:microsoft.com/office/officeart/2005/8/layout/cycle5"/>
    <dgm:cxn modelId="{554B3D4B-C198-4733-A77A-296F1D234B64}" type="presOf" srcId="{4522DAAF-4BD3-4672-9C59-2DBDD497B0FB}" destId="{8E78E771-9D02-4BD0-9B2F-4195AFEADD23}" srcOrd="0" destOrd="0" presId="urn:microsoft.com/office/officeart/2005/8/layout/cycle5"/>
    <dgm:cxn modelId="{B8F97B99-A10F-4313-8CD8-568D93226687}" type="presOf" srcId="{A5669C2B-EA46-42ED-8D42-1A6CFF5F82CB}" destId="{BF473227-3996-4362-B04D-E1D8D932B45E}" srcOrd="0" destOrd="0" presId="urn:microsoft.com/office/officeart/2005/8/layout/cycle5"/>
    <dgm:cxn modelId="{5E967E45-C49C-4443-9AFF-8FA6B492CA37}" type="presOf" srcId="{24148E01-4B5B-4E2B-9E41-E4E970837BA4}" destId="{0DEBBE1C-4A99-44FF-B006-119AB467BBE2}" srcOrd="0" destOrd="0" presId="urn:microsoft.com/office/officeart/2005/8/layout/cycle5"/>
    <dgm:cxn modelId="{805039F5-CD9A-45F8-B57E-CDCDC41633CE}" type="presOf" srcId="{27A508AC-F4D3-4D51-906B-20032D5D5E0A}" destId="{E7BE0636-8904-4078-BC42-5DC8A12FA2CF}" srcOrd="0" destOrd="0" presId="urn:microsoft.com/office/officeart/2005/8/layout/cycle5"/>
    <dgm:cxn modelId="{8C108F37-29AF-494B-9CAF-6E8116EC513E}" type="presParOf" srcId="{B6C1C1D8-ED55-43AC-BB6E-CFFA34411EF4}" destId="{5A5057BD-D274-46EB-9313-CB59040FDC62}" srcOrd="0" destOrd="0" presId="urn:microsoft.com/office/officeart/2005/8/layout/cycle5"/>
    <dgm:cxn modelId="{23C625DF-891A-40FF-9240-72DA7FB240BD}" type="presParOf" srcId="{B6C1C1D8-ED55-43AC-BB6E-CFFA34411EF4}" destId="{6323072C-E826-4C62-A95B-83FCA744266C}" srcOrd="1" destOrd="0" presId="urn:microsoft.com/office/officeart/2005/8/layout/cycle5"/>
    <dgm:cxn modelId="{B035D443-78F8-43E5-8C5B-1B9F75FF8F71}" type="presParOf" srcId="{B6C1C1D8-ED55-43AC-BB6E-CFFA34411EF4}" destId="{E7BE0636-8904-4078-BC42-5DC8A12FA2CF}" srcOrd="2" destOrd="0" presId="urn:microsoft.com/office/officeart/2005/8/layout/cycle5"/>
    <dgm:cxn modelId="{AD157E5D-E238-46FF-8577-0039E9657649}" type="presParOf" srcId="{B6C1C1D8-ED55-43AC-BB6E-CFFA34411EF4}" destId="{D65A548A-E32D-43F1-943A-3E63CAE9A5FC}" srcOrd="3" destOrd="0" presId="urn:microsoft.com/office/officeart/2005/8/layout/cycle5"/>
    <dgm:cxn modelId="{28918065-D2CE-4B79-BF43-43167EDFBCD1}" type="presParOf" srcId="{B6C1C1D8-ED55-43AC-BB6E-CFFA34411EF4}" destId="{226AE5F5-1F09-4782-89E5-0549640121FA}" srcOrd="4" destOrd="0" presId="urn:microsoft.com/office/officeart/2005/8/layout/cycle5"/>
    <dgm:cxn modelId="{C056765E-6335-4204-AB4F-E29A0CCA983C}" type="presParOf" srcId="{B6C1C1D8-ED55-43AC-BB6E-CFFA34411EF4}" destId="{0DEBBE1C-4A99-44FF-B006-119AB467BBE2}" srcOrd="5" destOrd="0" presId="urn:microsoft.com/office/officeart/2005/8/layout/cycle5"/>
    <dgm:cxn modelId="{23B68289-E786-49F9-90AE-4F527142CD1C}" type="presParOf" srcId="{B6C1C1D8-ED55-43AC-BB6E-CFFA34411EF4}" destId="{4D291EA1-6F3D-4BB2-9F74-2DCDA4B4722E}" srcOrd="6" destOrd="0" presId="urn:microsoft.com/office/officeart/2005/8/layout/cycle5"/>
    <dgm:cxn modelId="{1B7689A8-6C9B-4B4F-B0D0-0E34B972BF77}" type="presParOf" srcId="{B6C1C1D8-ED55-43AC-BB6E-CFFA34411EF4}" destId="{F88A984D-F2DE-4297-9976-39E497DE91E3}" srcOrd="7" destOrd="0" presId="urn:microsoft.com/office/officeart/2005/8/layout/cycle5"/>
    <dgm:cxn modelId="{CAB73271-2E51-4D82-B4BA-1EC274D0BE16}" type="presParOf" srcId="{B6C1C1D8-ED55-43AC-BB6E-CFFA34411EF4}" destId="{BF473227-3996-4362-B04D-E1D8D932B45E}" srcOrd="8" destOrd="0" presId="urn:microsoft.com/office/officeart/2005/8/layout/cycle5"/>
    <dgm:cxn modelId="{A74FEE57-B524-439B-B0F6-B8E045FAC30E}" type="presParOf" srcId="{B6C1C1D8-ED55-43AC-BB6E-CFFA34411EF4}" destId="{E955ECFE-ADDD-45C2-9DD8-B00857F24866}" srcOrd="9" destOrd="0" presId="urn:microsoft.com/office/officeart/2005/8/layout/cycle5"/>
    <dgm:cxn modelId="{0F710756-E27F-463A-A280-D675B5E52856}" type="presParOf" srcId="{B6C1C1D8-ED55-43AC-BB6E-CFFA34411EF4}" destId="{2287252E-B25E-4B6C-B5A9-5A0DA15EFEAF}" srcOrd="10" destOrd="0" presId="urn:microsoft.com/office/officeart/2005/8/layout/cycle5"/>
    <dgm:cxn modelId="{E20D6482-5FEB-4867-9069-ACB90FCECB3E}" type="presParOf" srcId="{B6C1C1D8-ED55-43AC-BB6E-CFFA34411EF4}" destId="{B41B449D-15C9-41FC-B746-2FD5388BBD81}" srcOrd="11" destOrd="0" presId="urn:microsoft.com/office/officeart/2005/8/layout/cycle5"/>
    <dgm:cxn modelId="{92503611-244D-4383-BB0A-5A5727B37D35}" type="presParOf" srcId="{B6C1C1D8-ED55-43AC-BB6E-CFFA34411EF4}" destId="{8E78E771-9D02-4BD0-9B2F-4195AFEADD23}" srcOrd="12" destOrd="0" presId="urn:microsoft.com/office/officeart/2005/8/layout/cycle5"/>
    <dgm:cxn modelId="{BE262DB9-B239-4FE0-A19B-3E768A8C83D2}" type="presParOf" srcId="{B6C1C1D8-ED55-43AC-BB6E-CFFA34411EF4}" destId="{673D9A2F-9C51-4728-B356-0088814C5459}" srcOrd="13" destOrd="0" presId="urn:microsoft.com/office/officeart/2005/8/layout/cycle5"/>
    <dgm:cxn modelId="{5D4915A1-B955-4BCD-9D77-34D53A40E3B9}" type="presParOf" srcId="{B6C1C1D8-ED55-43AC-BB6E-CFFA34411EF4}" destId="{372F8D67-C771-45FA-8999-9CF8D7DB2B7C}" srcOrd="14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C69F-D7FF-4BDE-ACD8-F0D51EFB8E1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ABFD-1AD8-4DE8-86FB-E5F1F6713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77;&#1082;&#1089;&#1072;&#1085;&#1076;&#1088;&#1072;\Desktop\&#1087;&#1088;&#1086;&#1077;&#1082;&#1090;%20&#1082;&#1091;&#1088;&#1089;&#1072;\&#1087;&#1077;&#1089;&#1085;&#1103;%20&#1087;&#1099;&#1093;\VID_20211026_105141.mp4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428737"/>
            <a:ext cx="5214974" cy="292895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 художественно-эстетической деятельности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ТИКО-Самовар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5057788" cy="857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Рабитицкая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НОШ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 descr="https://www.tulasamovar.ru/upload/iblock/0df/DSC07529.JPG"/>
          <p:cNvPicPr/>
          <p:nvPr/>
        </p:nvPicPr>
        <p:blipFill>
          <a:blip r:embed="rId3" cstate="print"/>
          <a:srcRect r="-10" b="1382"/>
          <a:stretch>
            <a:fillRect/>
          </a:stretch>
        </p:blipFill>
        <p:spPr bwMode="auto">
          <a:xfrm>
            <a:off x="0" y="2643182"/>
            <a:ext cx="3214678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9058" y="5786454"/>
            <a:ext cx="4572032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marL="342900" lvl="0" indent="-342900"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Фадеева Наталья Владимировна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1_0904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46" b="9470"/>
          <a:stretch>
            <a:fillRect/>
          </a:stretch>
        </p:blipFill>
        <p:spPr>
          <a:xfrm rot="10800000">
            <a:off x="571472" y="1071546"/>
            <a:ext cx="6858049" cy="468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1_0926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908" t="4226" r="16907"/>
          <a:stretch>
            <a:fillRect/>
          </a:stretch>
        </p:blipFill>
        <p:spPr>
          <a:xfrm rot="5400000">
            <a:off x="1415830" y="227188"/>
            <a:ext cx="5286412" cy="583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1_0856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42302" y="1471006"/>
            <a:ext cx="5500726" cy="413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лександра\Desktop\проект курса\фото самовар\IMG_20211021_0856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6248" y="1500174"/>
            <a:ext cx="542928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0_1633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334" t="1192" r="3778" b="18309"/>
          <a:stretch>
            <a:fillRect/>
          </a:stretch>
        </p:blipFill>
        <p:spPr>
          <a:xfrm rot="10800000">
            <a:off x="714348" y="500042"/>
            <a:ext cx="7000924" cy="476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0_1642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574" r="2593" b="9084"/>
          <a:stretch>
            <a:fillRect/>
          </a:stretch>
        </p:blipFill>
        <p:spPr>
          <a:xfrm>
            <a:off x="928662" y="1142984"/>
            <a:ext cx="718941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Александра\Desktop\проект курса\фото самовар\IMG_20211020_164913.jpg"/>
          <p:cNvPicPr>
            <a:picLocks noGrp="1"/>
          </p:cNvPicPr>
          <p:nvPr>
            <p:ph idx="1"/>
          </p:nvPr>
        </p:nvPicPr>
        <p:blipFill>
          <a:blip r:embed="rId3" cstate="print"/>
          <a:srcRect t="4605" r="20961"/>
          <a:stretch>
            <a:fillRect/>
          </a:stretch>
        </p:blipFill>
        <p:spPr bwMode="auto">
          <a:xfrm rot="5400000">
            <a:off x="1282000" y="361018"/>
            <a:ext cx="5413958" cy="569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2_1018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109594" y="2176366"/>
            <a:ext cx="42813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лександра\Desktop\проект курса\фото самовар\IMG_20211025_1629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00496" y="571480"/>
            <a:ext cx="3767554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5_1705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175829" y="2200400"/>
            <a:ext cx="485218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лександра\Desktop\проект курса\фото самовар\IMG_20211026_09434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3964777" y="678637"/>
            <a:ext cx="471490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IMG_20211026_095809.jpg"/>
          <p:cNvPicPr>
            <a:picLocks noGrp="1" noChangeAspect="1"/>
          </p:cNvPicPr>
          <p:nvPr>
            <p:ph idx="1"/>
          </p:nvPr>
        </p:nvPicPr>
        <p:blipFill>
          <a:blip r:embed="rId3"/>
          <a:srcRect t="4078" r="12318"/>
          <a:stretch>
            <a:fillRect/>
          </a:stretch>
        </p:blipFill>
        <p:spPr>
          <a:xfrm rot="5400000">
            <a:off x="-154382" y="1868837"/>
            <a:ext cx="4929223" cy="404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IMG_20211021_092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32021" y="854269"/>
            <a:ext cx="513761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данный проект дети познакомились с русским народным творчеством и 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разнообразием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интерес к старинным русским обрядам.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и задачи проекта – реализованы, поэтому предполагаемый результат достигнут.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428625"/>
          <a:ext cx="8186737" cy="569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5" descr="IMG_20211026_095809.jpg"/>
          <p:cNvPicPr>
            <a:picLocks noChangeAspect="1"/>
          </p:cNvPicPr>
          <p:nvPr/>
        </p:nvPicPr>
        <p:blipFill>
          <a:blip r:embed="rId7"/>
          <a:srcRect t="4078" r="12318"/>
          <a:stretch>
            <a:fillRect/>
          </a:stretch>
        </p:blipFill>
        <p:spPr>
          <a:xfrm rot="5400000">
            <a:off x="-310593" y="3689887"/>
            <a:ext cx="347870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Видео «Мини-мюзикла»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VID_20211026_10514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rcRect t="1639" r="17930"/>
          <a:stretch>
            <a:fillRect/>
          </a:stretch>
        </p:blipFill>
        <p:spPr>
          <a:xfrm>
            <a:off x="1142976" y="1428736"/>
            <a:ext cx="635798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проекта: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4010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организации работы в ходе реализации проекта «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ТИКО-Самовар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действий педагога при организации совместной деятельности: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работы с детьми: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с рассматриванием иллюстраций.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познавательных видеофильмов.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конструктивная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деятельность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мини-мюзикла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 над проектом.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500174"/>
          <a:ext cx="7901014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детей в течении проекта</a:t>
            </a:r>
            <a:endParaRPr lang="ru-RU" dirty="0"/>
          </a:p>
        </p:txBody>
      </p:sp>
      <p:pic>
        <p:nvPicPr>
          <p:cNvPr id="7" name="Содержимое 4" descr="IMG_20211021_08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1470" y="1857364"/>
            <a:ext cx="485778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C:\Users\Александра\Desktop\проект курса\фото самовар\IMG_20211021_08051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36214" y="1821645"/>
            <a:ext cx="4643470" cy="385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noteka.org/uploads/posts/2021-05/1620238114_32-phonoteka_org-p-fon-dlya-pauer-point-detskii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_20211021_080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98336" y="1473838"/>
            <a:ext cx="437648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лександра\Desktop\проект курса\фото самовар\IMG_20211021_090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8230" y="1554788"/>
            <a:ext cx="4662365" cy="3410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338</Words>
  <Application>Microsoft Office PowerPoint</Application>
  <PresentationFormat>Экран (4:3)</PresentationFormat>
  <Paragraphs>78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 по художественно-эстетической деятельности  «ТИКО-Самовар» </vt:lpstr>
      <vt:lpstr>Слайд 2</vt:lpstr>
      <vt:lpstr>Основные задачи проекта:</vt:lpstr>
      <vt:lpstr>Этапы организации работы в ходе реализации проекта «ТИКО-Самовар»</vt:lpstr>
      <vt:lpstr>Алгоритм действий педагога при организации совместной деятельности:</vt:lpstr>
      <vt:lpstr>Форма работы с детьми:</vt:lpstr>
      <vt:lpstr>Результаты работы над проектом.</vt:lpstr>
      <vt:lpstr>Работа детей в течении проекта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Вывод:</vt:lpstr>
      <vt:lpstr>Видео «Мини-мюзикла»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36</cp:revision>
  <dcterms:created xsi:type="dcterms:W3CDTF">2021-10-26T13:00:32Z</dcterms:created>
  <dcterms:modified xsi:type="dcterms:W3CDTF">2021-10-29T11:40:20Z</dcterms:modified>
</cp:coreProperties>
</file>