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E714-E5F1-431D-9591-6D48FA38FAA4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72F2C-C2D4-448F-9C62-91D11BA4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4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1"/>
            <a:ext cx="6264272" cy="1264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0538"/>
            <a:ext cx="925252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1"/>
            <a:ext cx="8298922" cy="640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4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ПРОЕКТ</a:t>
            </a:r>
            <a:r>
              <a:rPr lang="ru-RU" sz="4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 формированию культурно-гигиенических навыков у детей раннего возраста </a:t>
            </a:r>
            <a:endParaRPr lang="ru-RU" sz="3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«Маленькие друзья </a:t>
            </a:r>
            <a:r>
              <a:rPr lang="ru-RU" sz="36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Мойдодыра</a:t>
            </a:r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3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Выполнила: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воспитатель 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Пискарева. Н.К.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13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9828584" cy="6857434"/>
          </a:xfrm>
        </p:spPr>
      </p:pic>
      <p:sp>
        <p:nvSpPr>
          <p:cNvPr id="5" name="TextBox 4"/>
          <p:cNvSpPr txBox="1"/>
          <p:nvPr/>
        </p:nvSpPr>
        <p:spPr>
          <a:xfrm>
            <a:off x="-198276" y="153313"/>
            <a:ext cx="3022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Дидактические игры: «Друзья </a:t>
            </a:r>
            <a:r>
              <a:rPr lang="ru-RU" sz="2800" dirty="0" err="1" smtClean="0"/>
              <a:t>Мойдодыра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8705"/>
            <a:ext cx="2625756" cy="3501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2501010" cy="3334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13" y="476672"/>
            <a:ext cx="3278133" cy="2458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82" y="3429000"/>
            <a:ext cx="3627618" cy="27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85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834" y="-6316"/>
            <a:ext cx="9314834" cy="6864316"/>
          </a:xfrm>
        </p:spPr>
      </p:pic>
      <p:sp>
        <p:nvSpPr>
          <p:cNvPr id="3" name="TextBox 2"/>
          <p:cNvSpPr txBox="1"/>
          <p:nvPr/>
        </p:nvSpPr>
        <p:spPr>
          <a:xfrm>
            <a:off x="323528" y="640905"/>
            <a:ext cx="27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«Кто опрятен-тот приятен»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17" y="332656"/>
            <a:ext cx="3456384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514" y="2738231"/>
            <a:ext cx="4128459" cy="309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1960" y="3994015"/>
            <a:ext cx="3855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«Собери картинку»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027940" y="5426467"/>
            <a:ext cx="4989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«Что сначала , что потом»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461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46167" cy="6858000"/>
          </a:xfrm>
        </p:spPr>
      </p:pic>
      <p:sp>
        <p:nvSpPr>
          <p:cNvPr id="3" name="TextBox 2"/>
          <p:cNvSpPr txBox="1"/>
          <p:nvPr/>
        </p:nvSpPr>
        <p:spPr>
          <a:xfrm>
            <a:off x="513921" y="844697"/>
            <a:ext cx="281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«Наши зубки»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9714" y="1862376"/>
            <a:ext cx="2500209" cy="1875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2935" y="138150"/>
            <a:ext cx="3014104" cy="2260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3425372"/>
            <a:ext cx="68355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Подвижная игра </a:t>
            </a:r>
            <a:r>
              <a:rPr lang="ru-RU" sz="2400" dirty="0" smtClean="0"/>
              <a:t>«Зайка серенький сидит».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3200" dirty="0" smtClean="0"/>
              <a:t>Физкультминутка</a:t>
            </a:r>
            <a:r>
              <a:rPr lang="ru-RU" sz="2400" dirty="0" smtClean="0"/>
              <a:t> «Все котятки мыли лапки».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980362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9" y="-68871"/>
            <a:ext cx="9556203" cy="7007815"/>
          </a:xfrm>
        </p:spPr>
      </p:pic>
      <p:sp>
        <p:nvSpPr>
          <p:cNvPr id="5" name="TextBox 4"/>
          <p:cNvSpPr txBox="1"/>
          <p:nvPr/>
        </p:nvSpPr>
        <p:spPr>
          <a:xfrm>
            <a:off x="755576" y="174080"/>
            <a:ext cx="4119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 </a:t>
            </a:r>
            <a:r>
              <a:rPr lang="ru-RU" sz="3200" dirty="0" smtClean="0"/>
              <a:t>Ситуативные беседы </a:t>
            </a:r>
            <a:r>
              <a:rPr lang="ru-RU" sz="3200" dirty="0"/>
              <a:t>.</a:t>
            </a:r>
            <a:endParaRPr lang="ru-RU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«Зубы надо беречь»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8334" y="493218"/>
            <a:ext cx="3518160" cy="2638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8683" y="1402779"/>
            <a:ext cx="324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«Мыло-наш друг»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8683" y="3571608"/>
            <a:ext cx="8019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Рассматривание  альбомов</a:t>
            </a:r>
            <a:r>
              <a:rPr lang="ru-RU" dirty="0"/>
              <a:t> </a:t>
            </a:r>
            <a:r>
              <a:rPr lang="ru-RU" dirty="0" smtClean="0"/>
              <a:t>, </a:t>
            </a:r>
            <a:r>
              <a:rPr lang="ru-RU" sz="3600" dirty="0" smtClean="0"/>
              <a:t>алгоритмов</a:t>
            </a:r>
          </a:p>
          <a:p>
            <a:r>
              <a:rPr lang="ru-RU" dirty="0" smtClean="0"/>
              <a:t>(Отображающие режимные моменты умывание, расчесывание и </a:t>
            </a:r>
            <a:r>
              <a:rPr lang="ru-RU" dirty="0" err="1" smtClean="0"/>
              <a:t>т.д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78811" y="2256517"/>
            <a:ext cx="300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</a:t>
            </a:r>
            <a:r>
              <a:rPr lang="ru-RU" sz="2400" dirty="0" smtClean="0"/>
              <a:t>Правила гигиены»</a:t>
            </a:r>
            <a:endParaRPr lang="ru-RU" sz="2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6" y="4581422"/>
            <a:ext cx="3281487" cy="2461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94938"/>
            <a:ext cx="3387040" cy="25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5"/>
            <a:ext cx="9137989" cy="6853492"/>
          </a:xfrm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51845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Чтение художественных  произведений.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К.Чуковский</a:t>
            </a:r>
            <a:r>
              <a:rPr lang="ru-RU" sz="2400" dirty="0"/>
              <a:t> </a:t>
            </a:r>
            <a:r>
              <a:rPr lang="ru-RU" sz="2400" dirty="0" smtClean="0"/>
              <a:t> «</a:t>
            </a:r>
            <a:r>
              <a:rPr lang="ru-RU" sz="2400" dirty="0" err="1" smtClean="0"/>
              <a:t>Мойдодыр</a:t>
            </a:r>
            <a:r>
              <a:rPr lang="ru-RU" sz="2400" dirty="0" smtClean="0"/>
              <a:t>» «</a:t>
            </a:r>
            <a:r>
              <a:rPr lang="ru-RU" sz="2400" dirty="0" err="1" smtClean="0"/>
              <a:t>Федорино</a:t>
            </a:r>
            <a:r>
              <a:rPr lang="ru-RU" sz="2400" dirty="0" smtClean="0"/>
              <a:t> горе».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А.Барто</a:t>
            </a:r>
            <a:r>
              <a:rPr lang="ru-RU" sz="2400" dirty="0" smtClean="0"/>
              <a:t>. «Девочка чумазая»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Чтение </a:t>
            </a:r>
            <a:r>
              <a:rPr lang="ru-RU" sz="2400" dirty="0" err="1" smtClean="0"/>
              <a:t>потешек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Разучивание наизусть </a:t>
            </a:r>
            <a:r>
              <a:rPr lang="ru-RU" sz="2400" dirty="0" err="1" smtClean="0"/>
              <a:t>потешек</a:t>
            </a:r>
            <a:r>
              <a:rPr lang="ru-RU" sz="2400" dirty="0" smtClean="0"/>
              <a:t> «Водичка-водичка…», «Расти коса до пояса».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0322"/>
            <a:ext cx="1652670" cy="2336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93655"/>
            <a:ext cx="1909652" cy="27023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34" y="3439041"/>
            <a:ext cx="3878200" cy="29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09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95536" y="158439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Рисование на основе аппликации: «Новая расческа»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32" y="2008687"/>
            <a:ext cx="3247245" cy="24354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8332" y="526753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Лепка «Мыло для куклы»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63" y="4437112"/>
            <a:ext cx="2990101" cy="2242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026075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Аппликация «Укрась носовой платочек»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00"/>
            <a:ext cx="2996327" cy="22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14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59" y="-191861"/>
            <a:ext cx="9613807" cy="7084636"/>
          </a:xfrm>
        </p:spPr>
      </p:pic>
      <p:sp>
        <p:nvSpPr>
          <p:cNvPr id="5" name="TextBox 4"/>
          <p:cNvSpPr txBox="1"/>
          <p:nvPr/>
        </p:nvSpPr>
        <p:spPr>
          <a:xfrm>
            <a:off x="911615" y="108498"/>
            <a:ext cx="82046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Просмотр мультфильмов «Королева зубная щетка», </a:t>
            </a:r>
          </a:p>
          <a:p>
            <a:r>
              <a:rPr lang="ru-RU" sz="2800" dirty="0" smtClean="0"/>
              <a:t> «Уроки тетушки Совы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82721" y="1185085"/>
            <a:ext cx="4550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Мультфильм «Игра гигиена»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" y="2885247"/>
            <a:ext cx="4785029" cy="35887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5888">
            <a:off x="6011784" y="634274"/>
            <a:ext cx="3075796" cy="23068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9231">
            <a:off x="4684941" y="2775304"/>
            <a:ext cx="3251990" cy="24389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2292">
            <a:off x="6825711" y="4747697"/>
            <a:ext cx="2769352" cy="20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71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65" y="0"/>
            <a:ext cx="9319765" cy="6858000"/>
          </a:xfrm>
        </p:spPr>
      </p:pic>
      <p:sp>
        <p:nvSpPr>
          <p:cNvPr id="3" name="TextBox 2"/>
          <p:cNvSpPr txBox="1"/>
          <p:nvPr/>
        </p:nvSpPr>
        <p:spPr>
          <a:xfrm>
            <a:off x="323528" y="406297"/>
            <a:ext cx="5628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Взаимодействие с родителями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062" y="966144"/>
            <a:ext cx="54942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Консультации на тему «Режим дня», </a:t>
            </a:r>
          </a:p>
          <a:p>
            <a:r>
              <a:rPr lang="ru-RU" sz="2400" dirty="0" smtClean="0"/>
              <a:t>«Умываюсь и ем сам» «Личная гигиена»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Стендовая информация.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Анкетирование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Помощь  родителей в оформлении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6191" y="1074538"/>
            <a:ext cx="3950208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627" y="-526622"/>
            <a:ext cx="10055627" cy="7410224"/>
          </a:xfrm>
        </p:spPr>
      </p:pic>
      <p:sp>
        <p:nvSpPr>
          <p:cNvPr id="3" name="TextBox 2"/>
          <p:cNvSpPr txBox="1"/>
          <p:nvPr/>
        </p:nvSpPr>
        <p:spPr>
          <a:xfrm>
            <a:off x="-21704" y="-315416"/>
            <a:ext cx="494113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 этап .Завершающий</a:t>
            </a:r>
            <a:endParaRPr lang="ru-RU" dirty="0" smtClean="0"/>
          </a:p>
          <a:p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Развлечение </a:t>
            </a:r>
            <a:r>
              <a:rPr lang="ru-RU" dirty="0" smtClean="0"/>
              <a:t>«</a:t>
            </a:r>
            <a:r>
              <a:rPr lang="ru-RU" sz="2400" dirty="0" smtClean="0"/>
              <a:t>Веселые пузыри»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/>
          </a:p>
          <a:p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Оформление</a:t>
            </a:r>
            <a:r>
              <a:rPr lang="ru-RU" sz="2400" dirty="0" smtClean="0"/>
              <a:t> </a:t>
            </a:r>
            <a:r>
              <a:rPr lang="ru-RU" sz="3200" dirty="0" smtClean="0"/>
              <a:t>стены</a:t>
            </a:r>
          </a:p>
          <a:p>
            <a:r>
              <a:rPr lang="ru-RU" sz="2400" dirty="0" smtClean="0"/>
              <a:t>               в умывальной комнате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1181" y="935723"/>
            <a:ext cx="3096344" cy="2322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6263" y="-97670"/>
            <a:ext cx="2894091" cy="2170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49" y="3941082"/>
            <a:ext cx="3302136" cy="2476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6687" y="4028614"/>
            <a:ext cx="3068717" cy="23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87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231651"/>
            <a:ext cx="10176711" cy="7089651"/>
          </a:xfrm>
        </p:spPr>
      </p:pic>
      <p:sp>
        <p:nvSpPr>
          <p:cNvPr id="3" name="TextBox 2"/>
          <p:cNvSpPr txBox="1"/>
          <p:nvPr/>
        </p:nvSpPr>
        <p:spPr>
          <a:xfrm>
            <a:off x="22537" y="40117"/>
            <a:ext cx="8385885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Достигнутый результат:</a:t>
            </a:r>
          </a:p>
          <a:p>
            <a:endParaRPr lang="ru-RU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Дети  умеют пользоваться  предметами личной гигиены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Выполняют доступные возрасту навыки самообслуживания.</a:t>
            </a:r>
          </a:p>
          <a:p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Играют в сюжетно-</a:t>
            </a:r>
            <a:r>
              <a:rPr lang="ru-RU" sz="2400" dirty="0" err="1" smtClean="0"/>
              <a:t>отобразительные</a:t>
            </a:r>
            <a:r>
              <a:rPr lang="ru-RU" sz="2400" dirty="0" smtClean="0"/>
              <a:t>  игры.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Рассказывают </a:t>
            </a:r>
            <a:r>
              <a:rPr lang="ru-RU" sz="2400" dirty="0" err="1" smtClean="0"/>
              <a:t>потешки</a:t>
            </a:r>
            <a:r>
              <a:rPr lang="ru-RU" sz="2400" dirty="0" smtClean="0"/>
              <a:t> о гигиене.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482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775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9001000" cy="588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4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Актуальность проекта</a:t>
            </a:r>
            <a:r>
              <a:rPr lang="ru-RU" sz="44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4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Культурно гигиенические навыки-</a:t>
            </a:r>
            <a:r>
              <a:rPr lang="ru-RU" sz="4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важная составная часть культуры поведения. Воспитание у детей навыков личной и общественной гигиены, играет главную роль в охране их здоровья, способствует правильному поведению в быту.</a:t>
            </a:r>
            <a:endParaRPr lang="ru-RU" sz="4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265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64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056784" cy="5133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200" b="1" i="1" dirty="0">
                <a:latin typeface="Times New Roman"/>
                <a:ea typeface="SimSun" panose="02010600030101010101" pitchFamily="2" charset="-122"/>
                <a:cs typeface="Times New Roman"/>
              </a:rPr>
              <a:t>Вид проекта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 краткосрочный ( ноябрь –декабрь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)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200" b="1" i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3200" b="1" i="1" dirty="0" smtClean="0">
                <a:latin typeface="Times New Roman"/>
                <a:ea typeface="Calibri"/>
                <a:cs typeface="Times New Roman"/>
              </a:rPr>
              <a:t>Тип проекта: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игровой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.</a:t>
            </a:r>
            <a:endParaRPr lang="ru-RU" sz="32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200" b="1" i="1" dirty="0">
                <a:latin typeface="Times New Roman"/>
                <a:ea typeface="Calibri"/>
                <a:cs typeface="Times New Roman"/>
              </a:rPr>
              <a:t>Участники: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 дети </a:t>
            </a:r>
            <a:r>
              <a:rPr lang="ru-RU" sz="3200" dirty="0" smtClean="0">
                <a:solidFill>
                  <a:srgbClr val="0563C1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воспитатели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, родители.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 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endParaRPr lang="ru-RU" sz="2210" dirty="0"/>
          </a:p>
        </p:txBody>
      </p:sp>
    </p:spTree>
    <p:extLst>
      <p:ext uri="{BB962C8B-B14F-4D97-AF65-F5344CB8AC3E}">
        <p14:creationId xmlns:p14="http://schemas.microsoft.com/office/powerpoint/2010/main" val="2830911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" y="0"/>
            <a:ext cx="9143999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755576" y="1308066"/>
            <a:ext cx="8388424" cy="4538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5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Цель: </a:t>
            </a:r>
            <a:r>
              <a:rPr lang="ru-RU" sz="5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Формирование у детей 2-3 лет культурно-гигиенических навыков в повседневной жизни и в детском саду.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280920" cy="5795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ru-RU" sz="28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Задачи:</a:t>
            </a:r>
            <a:endParaRPr lang="ru-RU" sz="2800" b="1" i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/>
              <a:buChar char="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Учить детей под контролем взрослых, а затем самостоятельно мыть руки по мере загрязнения и перед едой, насухо вытирать. 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/>
              <a:buChar char="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Формировать навыки пользования индивидуальными предметами личной гигиены ( расческой, носовым платком, салфеткой, полотенцем горшком)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/>
              <a:buChar char="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 время еды учить быть аккуратным (держать ложку правильно, пользоваться салфеткой.)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</a:rPr>
              <a:t>Формировать первоначальное представление о здоровом образе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</a:rPr>
              <a:t>жизни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149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План работы над проектом.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99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 этап: Подготовительный</a:t>
            </a:r>
            <a:r>
              <a:rPr lang="ru-RU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Составление плана проекта.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Подбор  дидактических игр, художественно-литературных произведений, иллюстративного и наглядного  материала.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Подбор информации для родителей по формированию КГН детей данного возраста.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Составление анкет.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4115" y="4623640"/>
            <a:ext cx="2523728" cy="18927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126" y="4445385"/>
            <a:ext cx="197768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1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70992" y="171797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 этап. </a:t>
            </a:r>
            <a:r>
              <a:rPr lang="ru-RU" sz="2400" b="1" dirty="0" smtClean="0"/>
              <a:t>Основной</a:t>
            </a:r>
            <a:r>
              <a:rPr lang="ru-RU" sz="2400" dirty="0" smtClean="0"/>
              <a:t>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Сюжетно-ролевые игры.</a:t>
            </a:r>
            <a:endParaRPr lang="ru-RU" sz="3600" dirty="0"/>
          </a:p>
          <a:p>
            <a:r>
              <a:rPr lang="ru-RU" sz="3600" dirty="0" smtClean="0"/>
              <a:t>«Купание куклы»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2"/>
            <a:ext cx="2536254" cy="3381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56792"/>
            <a:ext cx="257175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17576"/>
            <a:ext cx="289578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4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51520" y="367138"/>
            <a:ext cx="2699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«Накроем стол для гостей».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8955"/>
            <a:ext cx="2976329" cy="2232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3717032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 «Салон красоты».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76781"/>
            <a:ext cx="1923678" cy="2564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537"/>
            <a:ext cx="2069369" cy="27591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40" y="3132765"/>
            <a:ext cx="2031690" cy="27089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1" y="5195503"/>
            <a:ext cx="2083191" cy="156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18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33"/>
            <a:ext cx="9278549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7504" y="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Дидактические упражнения: «Вытираем рот салфеткой»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1" y="1391579"/>
            <a:ext cx="2894091" cy="2170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51860"/>
            <a:ext cx="2147448" cy="2863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57" y="3615124"/>
            <a:ext cx="2305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«Носики-</a:t>
            </a:r>
            <a:r>
              <a:rPr lang="ru-RU" sz="2800" dirty="0" err="1" smtClean="0"/>
              <a:t>курносики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1106" y="4148026"/>
            <a:ext cx="2871888" cy="21539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3348" y="2834933"/>
            <a:ext cx="2310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«Мыльные перчатки»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89" y="3933056"/>
            <a:ext cx="3278133" cy="24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412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60</cp:revision>
  <dcterms:created xsi:type="dcterms:W3CDTF">2018-01-09T10:50:20Z</dcterms:created>
  <dcterms:modified xsi:type="dcterms:W3CDTF">2018-01-15T09:38:56Z</dcterms:modified>
</cp:coreProperties>
</file>