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B0DA4-C7FE-43F6-A6A2-DC484C529822}" type="datetimeFigureOut">
              <a:rPr lang="ru-RU" smtClean="0"/>
              <a:t>20.02.2020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A984FBB-AF66-4D14-B05A-ABD02E5853A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B0DA4-C7FE-43F6-A6A2-DC484C529822}" type="datetimeFigureOut">
              <a:rPr lang="ru-RU" smtClean="0"/>
              <a:t>20.02.2020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84FBB-AF66-4D14-B05A-ABD02E5853A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B0DA4-C7FE-43F6-A6A2-DC484C529822}" type="datetimeFigureOut">
              <a:rPr lang="ru-RU" smtClean="0"/>
              <a:t>20.02.2020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84FBB-AF66-4D14-B05A-ABD02E5853A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B0DA4-C7FE-43F6-A6A2-DC484C529822}" type="datetimeFigureOut">
              <a:rPr lang="ru-RU" smtClean="0"/>
              <a:t>20.02.2020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A984FBB-AF66-4D14-B05A-ABD02E5853A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B0DA4-C7FE-43F6-A6A2-DC484C529822}" type="datetimeFigureOut">
              <a:rPr lang="ru-RU" smtClean="0"/>
              <a:t>20.02.2020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84FBB-AF66-4D14-B05A-ABD02E5853A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B0DA4-C7FE-43F6-A6A2-DC484C529822}" type="datetimeFigureOut">
              <a:rPr lang="ru-RU" smtClean="0"/>
              <a:t>20.02.2020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84FBB-AF66-4D14-B05A-ABD02E5853A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B0DA4-C7FE-43F6-A6A2-DC484C529822}" type="datetimeFigureOut">
              <a:rPr lang="ru-RU" smtClean="0"/>
              <a:t>20.02.2020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A984FBB-AF66-4D14-B05A-ABD02E5853A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B0DA4-C7FE-43F6-A6A2-DC484C529822}" type="datetimeFigureOut">
              <a:rPr lang="ru-RU" smtClean="0"/>
              <a:t>20.02.2020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84FBB-AF66-4D14-B05A-ABD02E5853A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B0DA4-C7FE-43F6-A6A2-DC484C529822}" type="datetimeFigureOut">
              <a:rPr lang="ru-RU" smtClean="0"/>
              <a:t>20.02.2020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84FBB-AF66-4D14-B05A-ABD02E5853A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B0DA4-C7FE-43F6-A6A2-DC484C529822}" type="datetimeFigureOut">
              <a:rPr lang="ru-RU" smtClean="0"/>
              <a:t>20.02.2020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84FBB-AF66-4D14-B05A-ABD02E5853A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B0DA4-C7FE-43F6-A6A2-DC484C529822}" type="datetimeFigureOut">
              <a:rPr lang="ru-RU" smtClean="0"/>
              <a:t>20.02.2020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84FBB-AF66-4D14-B05A-ABD02E5853A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80B0DA4-C7FE-43F6-A6A2-DC484C529822}" type="datetimeFigureOut">
              <a:rPr lang="ru-RU" smtClean="0"/>
              <a:t>20.02.2020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A984FBB-AF66-4D14-B05A-ABD02E5853A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81000" y="836712"/>
            <a:ext cx="8458200" cy="205888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Подготовительная группа</a:t>
            </a:r>
            <a:endParaRPr lang="ru-RU" sz="32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908720"/>
            <a:ext cx="8686800" cy="1184825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/>
              <a:t>Тема: «Бессмертный герой моей семьи…» </a:t>
            </a:r>
            <a:endParaRPr lang="ru-RU" sz="32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77072"/>
            <a:ext cx="3871595" cy="2419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005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0475" y="2276872"/>
            <a:ext cx="8686800" cy="1855039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/>
              <a:t>Спасибо за внимание 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38005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81000" y="620688"/>
            <a:ext cx="8458200" cy="4464496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Актуальность темы детско – взрослого проекта «Бессмертный герой моей семьи…» заключается в том, что современные дети и родители не знают, не помнят, не чтят подвиги дедов и прадедов, не понимают, как тяжело далась Победа, как отважно защищали свою Родину наши предки.</a:t>
            </a:r>
          </a:p>
          <a:p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Проблема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Семьи не поддерживают и не чтят традиции нашей страны. Родители не знакомят, не передают сведения из поколения в поколение о предках своей семьи, которые участвовали в ВОВ их биографией и военных заслуг.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Основная идея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вовлечь детей и взрослых в создание образа своего семейного героя. За впечатлить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«Книге памяти»,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возродить и сохранить память своей семьи.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332656"/>
            <a:ext cx="8686800" cy="1184825"/>
          </a:xfrm>
        </p:spPr>
        <p:txBody>
          <a:bodyPr/>
          <a:lstStyle/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Актуальность: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" y="5661248"/>
            <a:ext cx="9143933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891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1054968"/>
          </a:xfrm>
        </p:spPr>
        <p:txBody>
          <a:bodyPr>
            <a:noAutofit/>
          </a:bodyPr>
          <a:lstStyle/>
          <a:p>
            <a:r>
              <a:rPr lang="ru-RU" sz="3200" b="1" dirty="0"/>
              <a:t>Цель: </a:t>
            </a:r>
            <a:r>
              <a:rPr lang="ru-RU" sz="3200" dirty="0" smtClean="0"/>
              <a:t>Сохранение в каждой семье личной памяти о поколении, через создание образа героя своей </a:t>
            </a:r>
            <a:r>
              <a:rPr lang="ru-RU" sz="3200" dirty="0" smtClean="0"/>
              <a:t>семьи </a:t>
            </a:r>
            <a:r>
              <a:rPr lang="ru-RU" sz="3200" b="1" dirty="0" smtClean="0"/>
              <a:t>«Книга </a:t>
            </a:r>
            <a:r>
              <a:rPr lang="ru-RU" sz="3200" b="1" dirty="0" smtClean="0"/>
              <a:t>памяти»</a:t>
            </a:r>
            <a:endParaRPr lang="ru-RU" sz="32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38471"/>
            <a:ext cx="3664470" cy="2442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655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81000" y="332657"/>
            <a:ext cx="8458200" cy="648071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81000" y="980728"/>
            <a:ext cx="8458200" cy="4176464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Привлечь родителей к поиску и сбору информации, ее оформлению.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Познакомить с лучшими работами.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Создать условия для сбора, оформлению, сохранению информации.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Изучить информацию с детьми и оформить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«Книгу памяти».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Воспитывать уважение, гордость к герою своей семьи, участнику ВОВ.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Приобщать к традициям семьи, хранить память.</a:t>
            </a:r>
          </a:p>
        </p:txBody>
      </p:sp>
    </p:spTree>
    <p:extLst>
      <p:ext uri="{BB962C8B-B14F-4D97-AF65-F5344CB8AC3E}">
        <p14:creationId xmlns:p14="http://schemas.microsoft.com/office/powerpoint/2010/main" val="284413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476672"/>
            <a:ext cx="8458200" cy="4896544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Организационный этап: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Разработка мероприятий и плана; Провести анкетирование,(опрос) для родителей; Анализ, отследить готовность включаться родителей в проект;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совместный сбор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изучение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информации; предоставить информацию о сайтах ВОВ; создать кейс, памятку по оформлению странички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«Книгу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памяти».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Внедренческий этап: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Реализация плана и мероприятий; оформление и презентация информации о герои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воей семьи; интервьюирование семьи (родители и дети).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Результативный этап: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оформление страницы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«Книги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памяти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ее презентация;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отслеживание эффективности, продуктивности, результативности предоставленных материалов; оценка.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1248"/>
            <a:ext cx="9144000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367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План реализации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4800" y="1268760"/>
            <a:ext cx="8227640" cy="50558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•	Интервью у детей и родителей герой моей семьи, участник ВОВ.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•	Просмотр видеофильмов «Подвиги отцов»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•	Рассказ и презентация воспитателя: «Герой моей семьи»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•	Рассматривание героев войны в семейных фотоальбомах.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•	Мастер класс - Оформление странички «Книги памяти» с демонстрацией лучших работ.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•	Родители и дети нашли информацию, обработали, оформили и презентовали страничку «Книги памяти»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5369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idx="1"/>
          </p:nvPr>
        </p:nvSpPr>
        <p:spPr>
          <a:xfrm>
            <a:off x="4211960" y="616634"/>
            <a:ext cx="4322440" cy="3217030"/>
          </a:xfrm>
        </p:spPr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924944"/>
            <a:ext cx="3182888" cy="1080120"/>
          </a:xfrm>
        </p:spPr>
        <p:txBody>
          <a:bodyPr>
            <a:normAutofit/>
          </a:bodyPr>
          <a:lstStyle/>
          <a:p>
            <a:r>
              <a:rPr lang="ru-RU" dirty="0" smtClean="0"/>
              <a:t>Критерии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4293096"/>
            <a:ext cx="8439472" cy="2008472"/>
          </a:xfrm>
        </p:spPr>
        <p:txBody>
          <a:bodyPr>
            <a:normAutofit fontScale="77500" lnSpcReduction="2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Родители заинтересованы и компетентны в данной деятельности.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Дети усвоили информацию и могут рассказывать о своем герое семьи.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Появилось желание участвовать в шествии Бессмертный полк.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Дети начали задавать вопросы. Реагируют на презентации других детей странички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«Книги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памяти». </a:t>
            </a:r>
          </a:p>
          <a:p>
            <a:pPr marL="342900" indent="-342900">
              <a:buFont typeface="+mj-lt"/>
              <a:buAutoNum type="arabicPeriod"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347" y="548680"/>
            <a:ext cx="4379979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358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idx="1"/>
          </p:nvPr>
        </p:nvSpPr>
        <p:spPr>
          <a:xfrm>
            <a:off x="5076056" y="616634"/>
            <a:ext cx="3458344" cy="3028390"/>
          </a:xfrm>
        </p:spPr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3212976"/>
            <a:ext cx="5867400" cy="576064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риски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381000" y="3789040"/>
            <a:ext cx="8079432" cy="2512528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Низкая активность родителей по включению в проект.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Низкий уровень культуры родителей, не видят значимости.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Недостаточно собранной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информации. Не сохранилась, была утеряна.  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620688"/>
            <a:ext cx="3462980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502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620688"/>
            <a:ext cx="8458200" cy="1222375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жидаемые результаты: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1340768"/>
            <a:ext cx="8458200" cy="3888432"/>
          </a:xfrm>
        </p:spPr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Родители активны в поиске и оформлению информации;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Познакомились с лучшим опытом. Применили на своей работе;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Изготовили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«Книгу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памяти», хранят память своего семейного героя;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Гордятся героями своей семьи и презентуют их другим детям и взрослым;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Посещают места воинской славы.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49164"/>
            <a:ext cx="9144000" cy="97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985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249</TotalTime>
  <Words>432</Words>
  <Application>Microsoft Office PowerPoint</Application>
  <PresentationFormat>Экран (4:3)</PresentationFormat>
  <Paragraphs>43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Тема: «Бессмертный герой моей семьи…» </vt:lpstr>
      <vt:lpstr>Актуальность:</vt:lpstr>
      <vt:lpstr>Презентация PowerPoint</vt:lpstr>
      <vt:lpstr>Задачи:</vt:lpstr>
      <vt:lpstr>Презентация PowerPoint</vt:lpstr>
      <vt:lpstr>План реализации</vt:lpstr>
      <vt:lpstr>Критерии </vt:lpstr>
      <vt:lpstr>риски</vt:lpstr>
      <vt:lpstr>Ожидаемые результаты: </vt:lpstr>
      <vt:lpstr>Спасибо за внимание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Бессмертный герой моей семьи…</dc:title>
  <dc:creator>mdv</dc:creator>
  <cp:lastModifiedBy>mdv</cp:lastModifiedBy>
  <cp:revision>22</cp:revision>
  <dcterms:created xsi:type="dcterms:W3CDTF">2020-02-19T13:17:39Z</dcterms:created>
  <dcterms:modified xsi:type="dcterms:W3CDTF">2020-02-20T16:10:50Z</dcterms:modified>
</cp:coreProperties>
</file>