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8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1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1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04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5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30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4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9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0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1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8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FC273E-CDCE-4EBB-903D-35EB213E7E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6AC357-0F7F-4C92-A258-C530966A3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53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.ru/russia/kamchatskij-kraj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p.ru/russia/krasnodar/" TargetMode="External"/><Relationship Id="rId5" Type="http://schemas.openxmlformats.org/officeDocument/2006/relationships/hyperlink" Target="https://www.kp.ru/russia/zametki-o-puteshestviyah/prosahalinennye-mesta/" TargetMode="External"/><Relationship Id="rId4" Type="http://schemas.openxmlformats.org/officeDocument/2006/relationships/hyperlink" Target="https://www.kp.ru/russia/chernoe-mor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D31CD-927D-41F1-9EEE-6DB16A667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Моря Северного Ледовитого океана, Тихого океана, Атлантического океана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4B12E3-13BA-428A-A556-5B6152548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554918" cy="194733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Презентацию выполнила</a:t>
            </a:r>
          </a:p>
          <a:p>
            <a:pPr algn="r"/>
            <a:r>
              <a:rPr lang="ru-RU" dirty="0"/>
              <a:t> учитель </a:t>
            </a:r>
            <a:r>
              <a:rPr lang="en-US" dirty="0"/>
              <a:t>- </a:t>
            </a:r>
            <a:r>
              <a:rPr lang="ru-RU" dirty="0"/>
              <a:t>дефектолог</a:t>
            </a:r>
          </a:p>
          <a:p>
            <a:pPr algn="r"/>
            <a:r>
              <a:rPr lang="ru-RU" dirty="0"/>
              <a:t>Калистратова </a:t>
            </a:r>
          </a:p>
          <a:p>
            <a:pPr algn="r"/>
            <a:r>
              <a:rPr lang="ru-RU" dirty="0"/>
              <a:t>Любовь Владимировна</a:t>
            </a:r>
          </a:p>
          <a:p>
            <a:pPr algn="r"/>
            <a:r>
              <a:rPr lang="ru-RU" dirty="0" err="1"/>
              <a:t>г.Каменск</a:t>
            </a:r>
            <a:r>
              <a:rPr lang="ru-RU" dirty="0"/>
              <a:t> – Уральский </a:t>
            </a:r>
          </a:p>
        </p:txBody>
      </p:sp>
    </p:spTree>
    <p:extLst>
      <p:ext uri="{BB962C8B-B14F-4D97-AF65-F5344CB8AC3E}">
        <p14:creationId xmlns:p14="http://schemas.microsoft.com/office/powerpoint/2010/main" val="218853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4E2CB4-7B0C-42C1-A4DD-27DBDC9C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Берингово море</a:t>
            </a:r>
          </a:p>
        </p:txBody>
      </p:sp>
      <p:pic>
        <p:nvPicPr>
          <p:cNvPr id="7170" name="Picture 2" descr="БЕРИНГОВО МОРЕ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30387C39-DDB9-4867-BCCE-80AEB3231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425" y="2332736"/>
            <a:ext cx="3313176" cy="20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37D3263-773D-4DA9-B86C-EF4E9C8AF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Самое северное море Тихого океана.</a:t>
            </a:r>
          </a:p>
          <a:p>
            <a:r>
              <a:rPr lang="ru-RU" dirty="0"/>
              <a:t>Здесь часто бывают штормы. Лед постоянно движется, зимой лед может нагромождать 20 метров в высоту. Берега Берингова моря разнообразные, преимущественно развиты высокие, скалистые, сильно изрезанные </a:t>
            </a:r>
            <a:r>
              <a:rPr lang="ru-RU" dirty="0" err="1"/>
              <a:t>бухтовые</a:t>
            </a:r>
            <a:r>
              <a:rPr lang="ru-RU" dirty="0"/>
              <a:t> берега.</a:t>
            </a:r>
          </a:p>
        </p:txBody>
      </p:sp>
    </p:spTree>
    <p:extLst>
      <p:ext uri="{BB962C8B-B14F-4D97-AF65-F5344CB8AC3E}">
        <p14:creationId xmlns:p14="http://schemas.microsoft.com/office/powerpoint/2010/main" val="38470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AD0A-651F-4E0B-B249-ABA636D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Охотское море</a:t>
            </a:r>
          </a:p>
        </p:txBody>
      </p:sp>
      <p:pic>
        <p:nvPicPr>
          <p:cNvPr id="8194" name="Picture 2" descr="Охотское море — Википедия">
            <a:extLst>
              <a:ext uri="{FF2B5EF4-FFF2-40B4-BE49-F238E27FC236}">
                <a16:creationId xmlns:a16="http://schemas.microsoft.com/office/drawing/2014/main" id="{20825884-F1F4-4DF5-8591-D413AB7D1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623553"/>
            <a:ext cx="5943600" cy="34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F418755-D26E-4A8D-8E59-BF91FC7BD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Охотское море — это самая холодная часть Тихого океана на Дальнем Востоке. Оно омывает берега </a:t>
            </a:r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Камчатки</a:t>
            </a:r>
            <a:r>
              <a:rPr lang="ru-RU" dirty="0"/>
              <a:t>, Магаданской области, Хабаровского края (в частности, </a:t>
            </a:r>
            <a:r>
              <a:rPr lang="ru-RU" dirty="0" err="1"/>
              <a:t>Шантарские</a:t>
            </a:r>
            <a:r>
              <a:rPr lang="ru-RU" dirty="0"/>
              <a:t> острова), Сахалина, Курильских островов. На севере Японии остров Хоккайдо находится тоже в Охотском море. Холодное море, которое на солнце ярко-синего цвета и сливается с небом на горизонте, а если набегают ветер и тучи, то и характер его тут же меняется: сразу сердится и становится почти черным. Но в этот момент с </a:t>
            </a:r>
            <a:r>
              <a:rPr 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Черным морем</a:t>
            </a:r>
            <a:r>
              <a:rPr lang="ru-RU" dirty="0"/>
              <a:t> Охотское роднит только палитра красок. Оно никогда не прогревается до таких высоких температур, хотя южная часть </a:t>
            </a:r>
            <a:r>
              <a:rPr lang="ru-RU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Сахалина</a:t>
            </a:r>
            <a:r>
              <a:rPr lang="ru-RU" dirty="0"/>
              <a:t>, берега которого омывают его воды, находится на тех же широтах, что </a:t>
            </a:r>
            <a:r>
              <a:rPr lang="ru-RU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Краснодар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09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3A0F5-76DB-4AB2-A086-F3D224B3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Японское море</a:t>
            </a:r>
          </a:p>
        </p:txBody>
      </p:sp>
      <p:pic>
        <p:nvPicPr>
          <p:cNvPr id="9218" name="Picture 2" descr="Проблема названия «Японское море»">
            <a:extLst>
              <a:ext uri="{FF2B5EF4-FFF2-40B4-BE49-F238E27FC236}">
                <a16:creationId xmlns:a16="http://schemas.microsoft.com/office/drawing/2014/main" id="{8D58CCF1-BAFC-4F4B-BCE1-DD4920597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668462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0CC5095-1A0B-4EDC-9621-13DC30E7A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Японское море — это морской район, расположенный вдоль северо-восточной части Азиатского континента. От северной части Тихого океана его отделяют Японский архипелаг и Сахалин. В Японском море ледяной покров достигает максимального развития в середине февраля. Таяние льда начинается в первой половине марта. В середине марта от льда очищаются открытые акватории залива Петра Великого и все приморское побережье до мыса Золотой. Граница ледяного покрова в Татарском проливе отступает на северо-запад, а в восточной части пролива в это время происходит очищение от льда. Раннее очищение моря от льда наступает во второй декаде апреля, </a:t>
            </a:r>
            <a:r>
              <a:rPr lang="ru-RU" dirty="0" err="1"/>
              <a:t>по́зднее</a:t>
            </a:r>
            <a:r>
              <a:rPr lang="ru-RU" dirty="0"/>
              <a:t> — в конце мая — начале июня. Самое теплое море у восточных берегов России.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9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AA27C09-269F-4B78-8D91-CD06072D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Моря Атлантического океана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2FED57-0047-4BA0-942A-3FCBAD10B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Черное море</a:t>
            </a:r>
          </a:p>
          <a:p>
            <a:r>
              <a:rPr lang="ru-RU" dirty="0"/>
              <a:t>Азовское море</a:t>
            </a:r>
          </a:p>
          <a:p>
            <a:r>
              <a:rPr lang="ru-RU" dirty="0"/>
              <a:t>Балтийское море</a:t>
            </a:r>
          </a:p>
        </p:txBody>
      </p:sp>
    </p:spTree>
    <p:extLst>
      <p:ext uri="{BB962C8B-B14F-4D97-AF65-F5344CB8AC3E}">
        <p14:creationId xmlns:p14="http://schemas.microsoft.com/office/powerpoint/2010/main" val="156276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03AA35-06CD-4D42-8A0B-02278201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Чёрное море</a:t>
            </a:r>
          </a:p>
        </p:txBody>
      </p:sp>
      <p:pic>
        <p:nvPicPr>
          <p:cNvPr id="10242" name="Picture 2" descr="Все Гостиницы Черное Море">
            <a:extLst>
              <a:ext uri="{FF2B5EF4-FFF2-40B4-BE49-F238E27FC236}">
                <a16:creationId xmlns:a16="http://schemas.microsoft.com/office/drawing/2014/main" id="{B0716E29-0933-4BD8-9A84-F234C61D8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25964"/>
            <a:ext cx="5943600" cy="40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1897450-69A0-40A8-9246-2480545A0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Берега его обрывисты, дно каменистые, удобных бухт мало.</a:t>
            </a:r>
          </a:p>
          <a:p>
            <a:r>
              <a:rPr lang="ru-RU" dirty="0"/>
              <a:t>Бухта – небольшой залив для стоянки судов.</a:t>
            </a:r>
          </a:p>
          <a:p>
            <a:r>
              <a:rPr lang="ru-RU" dirty="0"/>
              <a:t>Море расположено как бы в глубокой чаше. На побережье находится много городов-курортов.</a:t>
            </a:r>
          </a:p>
          <a:p>
            <a:r>
              <a:rPr lang="ru-RU" dirty="0"/>
              <a:t>Чёрное море — важный район транспортных перевозок. Помимо этого, Чёрное море сохраняет важное стратегическое и военное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333878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8547A-322A-4013-9223-B56AB065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Азовское море</a:t>
            </a:r>
          </a:p>
        </p:txBody>
      </p:sp>
      <p:pic>
        <p:nvPicPr>
          <p:cNvPr id="11266" name="Picture 2" descr="Учёные МГУ: Азовское море может стать важным источником альтернативной  энергии | Русское географическое общество">
            <a:extLst>
              <a:ext uri="{FF2B5EF4-FFF2-40B4-BE49-F238E27FC236}">
                <a16:creationId xmlns:a16="http://schemas.microsoft.com/office/drawing/2014/main" id="{673BEE8A-5886-42AE-A65D-71CC1E6E3A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65827"/>
            <a:ext cx="5943600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70B9588-AEAD-4EDA-80A5-AD67C6BB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Азо́вское</a:t>
            </a:r>
            <a:r>
              <a:rPr lang="ru-RU" dirty="0"/>
              <a:t> </a:t>
            </a:r>
            <a:r>
              <a:rPr lang="ru-RU" dirty="0" err="1"/>
              <a:t>мо́ре</a:t>
            </a:r>
            <a:r>
              <a:rPr lang="ru-RU" dirty="0"/>
              <a:t> — полузамкнутое море Атлантического океана на востоке Европы, омывающее побережье России и Украины. Самое мелкое море в мире: глубина не превышает 13,5 метров, средняя глубина около 7,4 м.</a:t>
            </a:r>
          </a:p>
          <a:p>
            <a:r>
              <a:rPr lang="ru-RU" dirty="0"/>
              <a:t>Льдами море покрывается с декабря по март. Летом прогревается до +25, осенью бывают сильные бури.</a:t>
            </a:r>
          </a:p>
        </p:txBody>
      </p:sp>
    </p:spTree>
    <p:extLst>
      <p:ext uri="{BB962C8B-B14F-4D97-AF65-F5344CB8AC3E}">
        <p14:creationId xmlns:p14="http://schemas.microsoft.com/office/powerpoint/2010/main" val="422265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4369F-6441-4D29-9755-7991D4CB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90" y="685800"/>
            <a:ext cx="3443532" cy="1071979"/>
          </a:xfrm>
        </p:spPr>
        <p:txBody>
          <a:bodyPr/>
          <a:lstStyle/>
          <a:p>
            <a:r>
              <a:rPr lang="ru-RU" dirty="0"/>
              <a:t>Балтийское море</a:t>
            </a:r>
          </a:p>
        </p:txBody>
      </p:sp>
      <p:pic>
        <p:nvPicPr>
          <p:cNvPr id="12290" name="Picture 2" descr="undefined">
            <a:extLst>
              <a:ext uri="{FF2B5EF4-FFF2-40B4-BE49-F238E27FC236}">
                <a16:creationId xmlns:a16="http://schemas.microsoft.com/office/drawing/2014/main" id="{0674C727-8E64-4DF8-888D-FA675460F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039" y="2225279"/>
            <a:ext cx="5943600" cy="39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18120F2-3545-41FC-BD62-37DE8761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361" y="1757779"/>
            <a:ext cx="3443532" cy="3728622"/>
          </a:xfrm>
        </p:spPr>
        <p:txBody>
          <a:bodyPr/>
          <a:lstStyle/>
          <a:p>
            <a:r>
              <a:rPr lang="ru-RU" dirty="0"/>
              <a:t>Балтийское море – важный морской путь в Европу. Холодное Балтийское море обладает огромным значением для всех стран, имеющие выход к морю.</a:t>
            </a:r>
          </a:p>
          <a:p>
            <a:r>
              <a:rPr lang="ru-RU" dirty="0"/>
              <a:t>В древности море называли «янтарным».</a:t>
            </a:r>
          </a:p>
          <a:p>
            <a:r>
              <a:rPr lang="ru-RU" dirty="0"/>
              <a:t>Здесь находили кусочки окаменелой смолы – янтарь.</a:t>
            </a:r>
          </a:p>
          <a:p>
            <a:endParaRPr lang="ru-RU" dirty="0"/>
          </a:p>
        </p:txBody>
      </p:sp>
      <p:pic>
        <p:nvPicPr>
          <p:cNvPr id="12292" name="Picture 4" descr="Поездка на янтарный берег Балтийского моря. | Нурия Мардамшина | Дзен">
            <a:extLst>
              <a:ext uri="{FF2B5EF4-FFF2-40B4-BE49-F238E27FC236}">
                <a16:creationId xmlns:a16="http://schemas.microsoft.com/office/drawing/2014/main" id="{5B8E3FFC-5591-43A3-A6E3-B23F5190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0" y="4700852"/>
            <a:ext cx="2812369" cy="202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95BEF-B766-4793-86B7-2EF18031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Моря Северного Ледовитого океана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82BD6-0D16-4E3A-AAE6-DDF481E5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Баренцево море,</a:t>
            </a:r>
          </a:p>
          <a:p>
            <a:r>
              <a:rPr lang="ru-RU" dirty="0"/>
              <a:t>Белое море,</a:t>
            </a:r>
          </a:p>
          <a:p>
            <a:r>
              <a:rPr lang="ru-RU" dirty="0"/>
              <a:t>Карское море,</a:t>
            </a:r>
          </a:p>
          <a:p>
            <a:r>
              <a:rPr lang="ru-RU" dirty="0"/>
              <a:t>Море Лаптевых,</a:t>
            </a:r>
          </a:p>
          <a:p>
            <a:r>
              <a:rPr lang="ru-RU" dirty="0" err="1"/>
              <a:t>Восточно</a:t>
            </a:r>
            <a:r>
              <a:rPr lang="ru-RU" dirty="0"/>
              <a:t> – Сибирское море,</a:t>
            </a:r>
          </a:p>
          <a:p>
            <a:r>
              <a:rPr lang="ru-RU" dirty="0"/>
              <a:t>Чукотское море</a:t>
            </a:r>
          </a:p>
        </p:txBody>
      </p:sp>
    </p:spTree>
    <p:extLst>
      <p:ext uri="{BB962C8B-B14F-4D97-AF65-F5344CB8AC3E}">
        <p14:creationId xmlns:p14="http://schemas.microsoft.com/office/powerpoint/2010/main" val="240979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7BA983F-1167-4AA1-BE99-4518CAC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Баренцево море</a:t>
            </a:r>
          </a:p>
        </p:txBody>
      </p:sp>
      <p:pic>
        <p:nvPicPr>
          <p:cNvPr id="1026" name="Picture 2" descr="Баренцево море.JPG">
            <a:extLst>
              <a:ext uri="{FF2B5EF4-FFF2-40B4-BE49-F238E27FC236}">
                <a16:creationId xmlns:a16="http://schemas.microsoft.com/office/drawing/2014/main" id="{F445775C-5F58-46A4-B963-E8E549B12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2" y="1031301"/>
            <a:ext cx="5454818" cy="40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D5906F3-C471-461C-AB81-D51CA5DE5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Наиболее теплое из арктических морей. Западная часть моря не замерзает круглый год, благодаря теплому течению и циклону. На Кольском полуострове находится важнейший незамерзающий крупный город – Мурманск. Поверхность Баренцева моря неспокойная, частые штормы. Шельф Баренцева моря богат на месторождения  нефти  и природного газа.</a:t>
            </a:r>
          </a:p>
        </p:txBody>
      </p:sp>
    </p:spTree>
    <p:extLst>
      <p:ext uri="{BB962C8B-B14F-4D97-AF65-F5344CB8AC3E}">
        <p14:creationId xmlns:p14="http://schemas.microsoft.com/office/powerpoint/2010/main" val="142376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47768-E8C3-4227-B39F-578E5AAE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Белое море</a:t>
            </a:r>
          </a:p>
        </p:txBody>
      </p:sp>
      <p:pic>
        <p:nvPicPr>
          <p:cNvPr id="2050" name="Picture 2" descr="https://pomorland.travel/upload/medialibrary/%D0%93%D1%80%D0%B8%D0%B3%D0%BE%D1%80%D0%B8%D0%B9-%D0%A7%D1%83%D1%85%D0%B8%D0%BD2.jpg">
            <a:extLst>
              <a:ext uri="{FF2B5EF4-FFF2-40B4-BE49-F238E27FC236}">
                <a16:creationId xmlns:a16="http://schemas.microsoft.com/office/drawing/2014/main" id="{D1FAE6A5-8422-4714-B287-225AF51E5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705610"/>
            <a:ext cx="5943600" cy="32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F0191E-66BB-4F1A-A3C6-8CFB12F67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«От Студеного океана на полдень </a:t>
            </a:r>
            <a:r>
              <a:rPr lang="ru-RU" dirty="0" err="1"/>
              <a:t>развеличилось</a:t>
            </a:r>
            <a:r>
              <a:rPr lang="ru-RU" dirty="0"/>
              <a:t> Белое море» — так начинал рассказ об Архангельской земле писатель Борис Шергин. Белое море — северное, студёное и переменчивое, щедрое к трудолюбивым и суровое к беспечным. Оно впечатляет своей сдержанной красотой в любое время года, в шторм или штиль. Проверяет на прочность льдами и ветром, обнимает широкими приливами, обжигает ярким снегом и согревает песком белых пляжей — теплом Открытого Севера!</a:t>
            </a:r>
          </a:p>
          <a:p>
            <a:r>
              <a:rPr lang="ru-RU" dirty="0"/>
              <a:t>Архангельск – важнейший порт на берегах Белого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131266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A5EAF-DC0B-4D85-878C-3B60B367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Карское море</a:t>
            </a:r>
          </a:p>
        </p:txBody>
      </p:sp>
      <p:pic>
        <p:nvPicPr>
          <p:cNvPr id="3074" name="Picture 2" descr="Карское море и радиоактивное рыболовство">
            <a:extLst>
              <a:ext uri="{FF2B5EF4-FFF2-40B4-BE49-F238E27FC236}">
                <a16:creationId xmlns:a16="http://schemas.microsoft.com/office/drawing/2014/main" id="{5AC428F3-0A11-4ACE-8E49-3BD03435B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589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5202654-56A5-4DD6-8006-9B10F55D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Карское море — одно из самых холодных морей России, которое омывает Красноярский край на севере. Температура воды у поверхности моря зимой близка к −1,8 °C, а летом вода прогревается до +6 °C (на севере только до +2 °C). Здесь часты туманы и штормы. Море почти весь год покрыто льдами местного происхождения. Из-за этого моряки называют Карское море «ледяным мешком» или «ледяным погребом», а само название моря происходит от названия реки Кара, принадлежащей его бассейну. Климат Карского моря арктический, суровый. В этих местах полярная ночь длится 3-4 месяца в году, а полярный день — 2-3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49023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36F1D-5FE2-46AA-808B-63C7B634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Море Лаптевых</a:t>
            </a:r>
          </a:p>
        </p:txBody>
      </p:sp>
      <p:pic>
        <p:nvPicPr>
          <p:cNvPr id="4098" name="Picture 2" descr="Море лаптевых на карте: когда открыто, в честь кого названо, его  исследование и значение - Учёба">
            <a:extLst>
              <a:ext uri="{FF2B5EF4-FFF2-40B4-BE49-F238E27FC236}">
                <a16:creationId xmlns:a16="http://schemas.microsoft.com/office/drawing/2014/main" id="{71C37540-DC4C-4613-933D-3DA0CDF882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63" y="1411287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FD5126-6135-4841-9C2F-8CE201C7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Море Лаптевых — окраинное море Северного Ледовитого океана. Практически весь год, кроме августа и сентября, море </a:t>
            </a:r>
            <a:r>
              <a:rPr lang="ru-RU" dirty="0" err="1"/>
              <a:t>сковано</a:t>
            </a:r>
            <a:r>
              <a:rPr lang="ru-RU" dirty="0"/>
              <a:t> льдом. Расположено между северными берегами Сибири на юге, полуостровом Таймыр, островами Северная Земля на западе и Новосибирскими островами на востоке, а свое название получило в честь российских полярных исследователей — двоюродных братьев Дмитрия и Харитона Лаптевых. Суровое северное море имеет непростую историю его исследования и установления точных границ. </a:t>
            </a:r>
          </a:p>
        </p:txBody>
      </p:sp>
    </p:spTree>
    <p:extLst>
      <p:ext uri="{BB962C8B-B14F-4D97-AF65-F5344CB8AC3E}">
        <p14:creationId xmlns:p14="http://schemas.microsoft.com/office/powerpoint/2010/main" val="406550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29EEC-0C79-45B9-B6EE-F51BDE0B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Восточно- Сибирское море</a:t>
            </a:r>
          </a:p>
        </p:txBody>
      </p:sp>
      <p:pic>
        <p:nvPicPr>
          <p:cNvPr id="5122" name="Picture 2" descr="Восточно-Сибирское море">
            <a:extLst>
              <a:ext uri="{FF2B5EF4-FFF2-40B4-BE49-F238E27FC236}">
                <a16:creationId xmlns:a16="http://schemas.microsoft.com/office/drawing/2014/main" id="{8A3C5255-BCBE-4E83-AB70-520CFEFC1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589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1B549BB-E76D-45D6-85C7-E4FD3FF0D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Восточно-Сибирское море — самое суровое море Арктики. Оно также считается самым широким, наполняется пресными водами впадающих в него крупных рек — Колымы, Индигирки, Алазеи. Якутия, Чукотка и Северо-Восточная Сибирь стоят на его берегах, а по акватории проходит Северный морской путь. Почти круглый год поверхность Восточно-Сибирского моря покрыта льдом. Здесь преобладают рыбный промысел и охота на тюленей и моржей.</a:t>
            </a:r>
          </a:p>
        </p:txBody>
      </p:sp>
    </p:spTree>
    <p:extLst>
      <p:ext uri="{BB962C8B-B14F-4D97-AF65-F5344CB8AC3E}">
        <p14:creationId xmlns:p14="http://schemas.microsoft.com/office/powerpoint/2010/main" val="55382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0C2CE-8AD9-47F8-8E35-9262AFB1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Чукотское море</a:t>
            </a:r>
          </a:p>
        </p:txBody>
      </p:sp>
      <p:pic>
        <p:nvPicPr>
          <p:cNvPr id="6146" name="Picture 2" descr="https://trekkingmania.ru/aimages/1536/c1/chukotskoe-more-46.jpg">
            <a:extLst>
              <a:ext uri="{FF2B5EF4-FFF2-40B4-BE49-F238E27FC236}">
                <a16:creationId xmlns:a16="http://schemas.microsoft.com/office/drawing/2014/main" id="{476B38DC-4902-4C8C-B897-454854F68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91152"/>
            <a:ext cx="5943600" cy="38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62D1E79-69B3-49B7-97C6-77808A48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Чукотского моря характерен </a:t>
            </a:r>
            <a:r>
              <a:rPr lang="ru-RU" b="1" dirty="0"/>
              <a:t>полярный морской климат</a:t>
            </a:r>
            <a:r>
              <a:rPr lang="ru-RU" dirty="0"/>
              <a:t>, отличающийся малым поступлением солнечного тепла и низкой температурой воздуха с небольшой амплитудой внутригодовых колебаний. С середины ноября свыше 70 суток длится полярная ночь, с середины мая в течение 86 суток – полярный день. Лето очень короткое, с дождями и снегопадами, уже в августе начинаются заморозки. </a:t>
            </a:r>
          </a:p>
          <a:p>
            <a:r>
              <a:rPr lang="ru-RU" dirty="0"/>
              <a:t>На юге через Берингов пролив происходит водообмен с Тихим океаном.</a:t>
            </a:r>
          </a:p>
        </p:txBody>
      </p:sp>
    </p:spTree>
    <p:extLst>
      <p:ext uri="{BB962C8B-B14F-4D97-AF65-F5344CB8AC3E}">
        <p14:creationId xmlns:p14="http://schemas.microsoft.com/office/powerpoint/2010/main" val="407341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3B3B6C-9402-40B7-9158-89E7684B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Моря Тихого океана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7C0C0-DEE3-4DD5-94A6-A55084FA2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Берингово море</a:t>
            </a:r>
          </a:p>
          <a:p>
            <a:r>
              <a:rPr lang="ru-RU" dirty="0"/>
              <a:t>Охотское море</a:t>
            </a:r>
          </a:p>
          <a:p>
            <a:r>
              <a:rPr lang="ru-RU" dirty="0"/>
              <a:t>Японское море</a:t>
            </a:r>
          </a:p>
        </p:txBody>
      </p:sp>
    </p:spTree>
    <p:extLst>
      <p:ext uri="{BB962C8B-B14F-4D97-AF65-F5344CB8AC3E}">
        <p14:creationId xmlns:p14="http://schemas.microsoft.com/office/powerpoint/2010/main" val="107190098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1009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Моря Северного Ледовитого океана, Тихого океана, Атлантического океана </vt:lpstr>
      <vt:lpstr>Моря Северного Ледовитого океана</vt:lpstr>
      <vt:lpstr>Баренцево море</vt:lpstr>
      <vt:lpstr>Белое море</vt:lpstr>
      <vt:lpstr>Карское море</vt:lpstr>
      <vt:lpstr>Море Лаптевых</vt:lpstr>
      <vt:lpstr>Восточно- Сибирское море</vt:lpstr>
      <vt:lpstr>Чукотское море</vt:lpstr>
      <vt:lpstr>Моря Тихого океана</vt:lpstr>
      <vt:lpstr>Берингово море</vt:lpstr>
      <vt:lpstr>Охотское море</vt:lpstr>
      <vt:lpstr>Японское море</vt:lpstr>
      <vt:lpstr>Моря Атлантического океана</vt:lpstr>
      <vt:lpstr>Чёрное море</vt:lpstr>
      <vt:lpstr>Азовское море</vt:lpstr>
      <vt:lpstr>Балтийское море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Баренцево море</dc:title>
  <dc:creator>USer</dc:creator>
  <cp:lastModifiedBy>USer</cp:lastModifiedBy>
  <cp:revision>11</cp:revision>
  <dcterms:created xsi:type="dcterms:W3CDTF">2023-04-10T18:07:19Z</dcterms:created>
  <dcterms:modified xsi:type="dcterms:W3CDTF">2023-04-10T19:41:38Z</dcterms:modified>
</cp:coreProperties>
</file>