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  <p:sldId id="258" r:id="rId3"/>
    <p:sldId id="257" r:id="rId4"/>
    <p:sldId id="263" r:id="rId5"/>
    <p:sldId id="262" r:id="rId6"/>
    <p:sldId id="274" r:id="rId7"/>
    <p:sldId id="268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-18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AAC98-829B-44E0-9C52-EBB227F596F4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65580-1155-4222-A048-180E11ACB2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AAC98-829B-44E0-9C52-EBB227F596F4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65580-1155-4222-A048-180E11ACB2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AAC98-829B-44E0-9C52-EBB227F596F4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65580-1155-4222-A048-180E11ACB2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AAC98-829B-44E0-9C52-EBB227F596F4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65580-1155-4222-A048-180E11ACB2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AAC98-829B-44E0-9C52-EBB227F596F4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65580-1155-4222-A048-180E11ACB2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AAC98-829B-44E0-9C52-EBB227F596F4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65580-1155-4222-A048-180E11ACB2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AAC98-829B-44E0-9C52-EBB227F596F4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65580-1155-4222-A048-180E11ACB2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AAC98-829B-44E0-9C52-EBB227F596F4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65580-1155-4222-A048-180E11ACB2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AAC98-829B-44E0-9C52-EBB227F596F4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65580-1155-4222-A048-180E11ACB2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AAC98-829B-44E0-9C52-EBB227F596F4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65580-1155-4222-A048-180E11ACB2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AAC98-829B-44E0-9C52-EBB227F596F4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65580-1155-4222-A048-180E11ACB2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0AAC98-829B-44E0-9C52-EBB227F596F4}" type="datetimeFigureOut">
              <a:rPr lang="ru-RU" smtClean="0"/>
              <a:pPr/>
              <a:t>02.11.2022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65580-1155-4222-A048-180E11ACB2C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18121" y="-2618436"/>
            <a:ext cx="6857998" cy="1209423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290955" y="1898015"/>
            <a:ext cx="9609455" cy="175323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«Русские народные промыслы»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sp>
        <p:nvSpPr>
          <p:cNvPr id="6" name="Замещающее содержимое 5"/>
          <p:cNvSpPr>
            <a:spLocks noGrp="1"/>
          </p:cNvSpPr>
          <p:nvPr>
            <p:ph sz="half" idx="2"/>
          </p:nvPr>
        </p:nvSpPr>
        <p:spPr>
          <a:xfrm>
            <a:off x="4890135" y="4912995"/>
            <a:ext cx="5671185" cy="713105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r>
              <a:rPr lang="ru-RU" altLang="en-US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Выполнила: Знаменская Е.А.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527540" y="-3004956"/>
            <a:ext cx="7444597" cy="1301726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86928" y="1130061"/>
            <a:ext cx="8074325" cy="4206214"/>
          </a:xfrm>
        </p:spPr>
        <p:txBody>
          <a:bodyPr>
            <a:normAutofit/>
          </a:bodyPr>
          <a:lstStyle/>
          <a:p>
            <a:pPr algn="just">
              <a:lnSpc>
                <a:spcPct val="100000"/>
              </a:lnSpc>
            </a:pPr>
            <a:r>
              <a:rPr lang="ru-RU" sz="3200" b="1" dirty="0" smtClean="0">
                <a:latin typeface="+mn-lt"/>
              </a:rPr>
              <a:t>Цель:</a:t>
            </a:r>
            <a:r>
              <a:rPr lang="ru-RU" sz="3200" dirty="0" smtClean="0">
                <a:latin typeface="+mn-lt"/>
              </a:rPr>
              <a:t> знакомство детей с народными промыслами  нашей страны, формирование у детей познавательного интереса  к русской культуре через ознакомление с декоративно - прикладным искусством и организацию  творческой деятельности. </a:t>
            </a:r>
            <a:endParaRPr lang="ru-RU" sz="3200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2653492" y="-2780732"/>
            <a:ext cx="6858001" cy="12419463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968991" y="559559"/>
            <a:ext cx="9699009" cy="600502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/>
              <a:t>Задачи:</a:t>
            </a:r>
            <a:endParaRPr lang="ru-RU" sz="3200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996287" y="1228298"/>
            <a:ext cx="9671713" cy="4940489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</a:pPr>
            <a:endParaRPr lang="ru-RU" sz="2800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800" dirty="0" smtClean="0"/>
              <a:t>Приобщать к многообразию и особенностям  декоративно – прикладного искусства.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800" dirty="0" smtClean="0"/>
              <a:t>Воспитывать интерес и любовь к народному искусству, уважение к культуре, русским традициям и промыслам.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ru-RU" sz="2800" dirty="0" smtClean="0"/>
              <a:t>Развивать художественно – творческие способности в процессе восприятия произведений декоративного искусства и детской деятельности: рисование, лепка.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08340" y="224288"/>
            <a:ext cx="9144000" cy="867533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+mn-lt"/>
              </a:rPr>
              <a:t>МИНИ - МУЗЕЙ ГРУППЫ</a:t>
            </a:r>
            <a:endParaRPr lang="ru-RU" sz="36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3" name="Изображение 2" descr="IMG_20220128_09334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4390" y="1453515"/>
            <a:ext cx="5157470" cy="5060315"/>
          </a:xfrm>
          <a:prstGeom prst="rect">
            <a:avLst/>
          </a:prstGeom>
        </p:spPr>
      </p:pic>
      <p:pic>
        <p:nvPicPr>
          <p:cNvPr id="4" name="Изображение 3" descr="IMG_20220128_07175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7480" y="1453515"/>
            <a:ext cx="5005070" cy="50603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 1" descr="IMG_20220207_11033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1064" y="287594"/>
            <a:ext cx="5143500" cy="6151245"/>
          </a:xfrm>
          <a:prstGeom prst="rect">
            <a:avLst/>
          </a:prstGeom>
        </p:spPr>
      </p:pic>
      <p:pic>
        <p:nvPicPr>
          <p:cNvPr id="4" name="Замещающее содержимое 3" descr="IMG-057cd62593338e0c0d934e9f7424c296-V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5715" y="317477"/>
            <a:ext cx="3874640" cy="6175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Замещающее содержимое 3" descr="IMG-057cd62593338e0c0d934e9f7424c296-V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5630" y="570865"/>
            <a:ext cx="8321675" cy="61753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41540" y="-672861"/>
            <a:ext cx="12493925" cy="7871317"/>
          </a:xfrm>
        </p:spPr>
      </p:pic>
      <p:sp>
        <p:nvSpPr>
          <p:cNvPr id="6" name="Прямоугольник 5"/>
          <p:cNvSpPr/>
          <p:nvPr/>
        </p:nvSpPr>
        <p:spPr>
          <a:xfrm>
            <a:off x="810884" y="2967335"/>
            <a:ext cx="902323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Спасибо за внимание !</a:t>
            </a:r>
            <a:endParaRPr lang="ru-RU" sz="6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96</Words>
  <Application>WPS Presentation</Application>
  <PresentationFormat>Произвольный</PresentationFormat>
  <Paragraphs>10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Цель: знакомство детей с народными промыслами  нашей страны, формирование у детей познавательного интереса  к русской культуре через ознакомление с декоративно - прикладным искусством и организацию  творческой деятельности. </vt:lpstr>
      <vt:lpstr>Задачи:</vt:lpstr>
      <vt:lpstr>МИНИ - МУЗЕЙ ГРУППЫ</vt:lpstr>
      <vt:lpstr>Слайд 5</vt:lpstr>
      <vt:lpstr>Слайд 6</vt:lpstr>
      <vt:lpstr>Слайд 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«Русские народные промыслы»</dc:title>
  <dc:creator>Admin</dc:creator>
  <cp:lastModifiedBy>ПОЛЯНКА</cp:lastModifiedBy>
  <cp:revision>42</cp:revision>
  <dcterms:created xsi:type="dcterms:W3CDTF">2019-04-18T08:16:00Z</dcterms:created>
  <dcterms:modified xsi:type="dcterms:W3CDTF">2022-11-02T08:52:51Z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B49944A3219B4E9E94D4AD121C49289B</vt:lpwstr>
  </property>
  <property fmtid="{D5CDD505-2E9C-101B-9397-08002B2CF9AE}" pid="3" name="KSOProductBuildVer">
    <vt:lpwstr>1049-11.2.0.10463</vt:lpwstr>
  </property>
</Properties>
</file>