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574"/>
    <p:restoredTop sz="9635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  <p:guide pos="20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25-03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25-03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401" y="-201295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Лэпбук “Космос”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67521" y="1052702"/>
            <a:ext cx="4488749" cy="5688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162306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“Перечисли и выбери правильно”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46277" y="981967"/>
            <a:ext cx="4149948" cy="587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99441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“Волшебный космос”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96483" y="1007022"/>
            <a:ext cx="8176039" cy="5850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17145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 sz="3500"/>
              <a:t>“Составь картинку и придумай свою историю”</a:t>
            </a:r>
            <a:endParaRPr lang="ru-RU" altLang="en-US" sz="35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9326" y="999640"/>
            <a:ext cx="4044740" cy="5758919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1938" y="999640"/>
            <a:ext cx="3932262" cy="575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0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“Умные книжки”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91711" y="999640"/>
            <a:ext cx="4320540" cy="585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162306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“Угадай кроссворд”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07738" y="990839"/>
            <a:ext cx="3845740" cy="586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0" y="-162306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“Составь предмет”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59578" y="999641"/>
            <a:ext cx="4160350" cy="585835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09811" y="999640"/>
            <a:ext cx="4201543" cy="585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90297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“Назови и выполни правильно”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35730" y="999640"/>
            <a:ext cx="4160349" cy="585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0" y="-17145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“Найди пару”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79748" y="999640"/>
            <a:ext cx="4105429" cy="585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-17145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“Выполни и назови верно”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86059" y="999640"/>
            <a:ext cx="4238156" cy="5858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“Найди и назови лишние предметы”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99260" y="999640"/>
            <a:ext cx="4196965" cy="585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0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“Угадай и выполни правильно”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01653" y="999640"/>
            <a:ext cx="4402923" cy="585836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6503" y="999640"/>
            <a:ext cx="4343424" cy="585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39</ep:Words>
  <ep:PresentationFormat>Экран (4:3)</ep:PresentationFormat>
  <ep:Paragraphs>12</ep:Paragraphs>
  <ep:Slides>12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Thinkfree Office</vt:lpstr>
      <vt:lpstr>Лэпбук “Космос”</vt:lpstr>
      <vt:lpstr>“Умные книжки”</vt:lpstr>
      <vt:lpstr>“Угадай кроссворд”</vt:lpstr>
      <vt:lpstr>“Составь предмет”</vt:lpstr>
      <vt:lpstr>“Назови и выполни правильно”</vt:lpstr>
      <vt:lpstr>“Найди пару”</vt:lpstr>
      <vt:lpstr>“Выполни и назови верно”</vt:lpstr>
      <vt:lpstr>“Найди и назови лишние предметы”</vt:lpstr>
      <vt:lpstr>“Угадай и выполни правильно”</vt:lpstr>
      <vt:lpstr>“Перечисли и выбери правильно”</vt:lpstr>
      <vt:lpstr>“Волшебный космос”</vt:lpstr>
      <vt:lpstr>“Составь картинку и придумай свою историю”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2023-03-25T07:57:12.593</dcterms:created>
  <dc:creator>Камилла</dc:creator>
  <cp:lastModifiedBy>Камилла</cp:lastModifiedBy>
  <dcterms:modified xsi:type="dcterms:W3CDTF">2023-03-25T08:56:47.367</dcterms:modified>
  <cp:revision>15</cp:revision>
  <dc:title>Лэпбук “Космос”</dc:title>
  <cp:version>0906.0100.01</cp:version>
</cp:coreProperties>
</file>