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1" r:id="rId3"/>
    <p:sldId id="274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60" r:id="rId27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224" autoAdjust="0"/>
  </p:normalViewPr>
  <p:slideViewPr>
    <p:cSldViewPr>
      <p:cViewPr>
        <p:scale>
          <a:sx n="75" d="100"/>
          <a:sy n="75" d="100"/>
        </p:scale>
        <p:origin x="-100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88640"/>
            <a:ext cx="5688632" cy="131804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3" y="123199"/>
            <a:ext cx="8712968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187624" y="1628800"/>
            <a:ext cx="7704856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1628800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639341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4563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174875"/>
            <a:ext cx="345638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6747" y="1535113"/>
            <a:ext cx="345774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6747" y="2174875"/>
            <a:ext cx="3457741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23199"/>
            <a:ext cx="8712968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628800"/>
            <a:ext cx="7704856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g"/><Relationship Id="rId5" Type="http://schemas.openxmlformats.org/officeDocument/2006/relationships/image" Target="../media/image88.jpeg"/><Relationship Id="rId4" Type="http://schemas.openxmlformats.org/officeDocument/2006/relationships/image" Target="../media/image8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jpg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996952"/>
            <a:ext cx="6552728" cy="30963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Заповедники Донецкой Народной Республики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1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1400" b="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Погольдина</a:t>
            </a:r>
            <a:r>
              <a:rPr lang="ru-RU" sz="1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  <a:br>
              <a:rPr lang="ru-RU" sz="1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32">
        <p:fade/>
      </p:transition>
    </mc:Choice>
    <mc:Fallback xmlns="">
      <p:transition spd="med" advTm="112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Фауна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Донецкого кряжа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3744416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Фауна парка насчитывает 255 видов позвоночных животных из которых: млекопитающих — 48; птиц — 168; пресмыкающихся — 7; земноводных — 2; рыб — 29; миног — 1. 35 видов занесены на страницы Красной Книги, а также в разнообразные европейские охраняемые списки. В парке встречаются: 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лоси,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кабаны, 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косули,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заяц-русак, лисица, волк; разные виды птиц.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парке сохранились характерные примеры реликтовых, дубовых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байрачных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лесов, которые демонстрируют в сложных лесорастительных условиях кряжа особенную стойкость и жизнедеятельность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40768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60848"/>
            <a:ext cx="2609850" cy="175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68427"/>
            <a:ext cx="2653407" cy="1781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96" y="4659014"/>
            <a:ext cx="2619375" cy="18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3" y="123199"/>
            <a:ext cx="8712968" cy="1001545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Кальмиусский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заповедник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3528392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Кальмиусский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природный заповедник в 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Тельмановском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Донецкой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Республики.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в 2008 году. Отделение Украинского степного природного заповедника.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 расположен на Приазовской возвышенности, где в разломах кристаллического щита протекает река 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Кальмиус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часть находится между селами 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Староласпа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Гранитное, ещё часть находится отдельно в километре ниже по течению на левом склоне балки Максимова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292080" y="2470051"/>
            <a:ext cx="3851920" cy="4214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заповедника занимает 579,6 га и представляет собой каменистую степь с обнажениями гранитов, которые присутствуют не только в виде скал на склонах долины реки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Кальмиус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также как плоские гранитные обнажения на водораздельных возвышенностях. Возраст гранитов составляет 560 млн лет. Ширина русла реки на территории заповедника составляет 20-30 метров. Долина реки из-за выхода гранитов напоминает каньон. Правый берег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Кальмиуса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крутой и обрывистый, встречаются высокие гранитные столбы и стенки, прорезанные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расщелинами.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1168"/>
            <a:ext cx="2619375" cy="17430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36157"/>
            <a:ext cx="2466975" cy="18478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22201"/>
            <a:ext cx="2466975" cy="18478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22202"/>
            <a:ext cx="26289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5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Кальмиусского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заповедника произрастают лугово-степные, степные,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петрофитные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степные, лугово-болотные и водные виды. Многие растения занесены в Красную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книгу: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аистник Бекетова, тимьян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кальмиусский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тимьян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ложногранитный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норичник донецкий, норичник гранитный, шиповник донецкий, шафран сетчатый, сон-трава, 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гиацинтик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Палласа, тюльпан гранитный, тюльпан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змеелистный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прострел чернеющий, ковыль гранитный, ковыль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Граффа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ковыль волосистый, ковыль Лессинга, 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скифская, 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калофака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волжская, дельфиний пунцовый. Во флористический список также входят полынь, шалфей, норичник, тюльпан гранитный. Вдоль реки растут тростник, камыш и водные травы.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99284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911" y="5433903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Аистник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Бекетова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49080"/>
            <a:ext cx="1944216" cy="2466975"/>
          </a:xfrm>
          <a:prstGeom prst="rect">
            <a:avLst/>
          </a:prstGeom>
        </p:spPr>
      </p:pic>
      <p:sp>
        <p:nvSpPr>
          <p:cNvPr id="12" name="AutoShape 2" descr="Калофака волз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46971" y="3692019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Калофака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волжская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23" y="3399284"/>
            <a:ext cx="2316957" cy="1847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53681" y="5456475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Дельфиний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пунцовый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4149079"/>
            <a:ext cx="1872208" cy="24669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36296" y="3692019"/>
            <a:ext cx="1440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Сон-трава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494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23199"/>
            <a:ext cx="8712968" cy="115451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Фауна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Кальмиусского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9" y="3116858"/>
            <a:ext cx="4464496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животных встречаются цапли, ужи, журавли степные, дикие утки, фазаны, куропатки, перепела, лисы, зайцы, енотовидные собаки, куницы каменные, ласки, светлые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хорьки.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6" y="1277714"/>
            <a:ext cx="2714625" cy="1685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59" y="2349004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17032"/>
            <a:ext cx="2414042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6751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1929" y="127771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Куница каменная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6005" y="3374301"/>
            <a:ext cx="1837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Цапля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006049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Куропатка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8784" y="1446991"/>
            <a:ext cx="4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9126"/>
            <a:ext cx="3051423" cy="17430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96" y="4797152"/>
            <a:ext cx="2619375" cy="17430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55604" y="443912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Фазан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5595" y="6214100"/>
            <a:ext cx="2403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Енотовидная собака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Каменные могилы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8428" y="1198141"/>
            <a:ext cx="3528392" cy="45259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«Каменные могилы»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уникальные большие каменные глыбы от одного названия которых человеку хочется содрогнуться, а увидев их каждый испытывает восторг и неописуемые чувства. Начало своего существования эти каменные глыбы берут приблизительно 2 млрд. лет тому назад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Каменные Могилы – это уникальный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степи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представляющий собой миниатюрную «горную страну», площадью 4,56 км2. Впервые они были объявлены заповедником местного значения в 1927 году стараниями сотрудников Мариупольского краеведческого музея, в чьё ведение тогда и попали.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12" y="1185441"/>
            <a:ext cx="2619375" cy="174307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2" y="2924944"/>
            <a:ext cx="2857500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20" y="1185441"/>
            <a:ext cx="2619375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04" y="4797152"/>
            <a:ext cx="2597076" cy="194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19" y="4809976"/>
            <a:ext cx="2619375" cy="19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23198"/>
            <a:ext cx="4248472" cy="4241906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Территорию заповедника Каменные Могилы окружают два кольца курганов, диаметром девять и восемнадцать километров. Некоторые из курганов были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погребельными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них хоронили знатных особ древние народы, некогда населявшие эту местность. Ученые нашли здесь много наскальных рисунков и надписей разных времен. Некоторые из рисунков перекликаются по аналогии с начертаниями древней Месопотамии, некоторые оставлены шумерами и скифами. А древние каменные скульптуры, так называемые "каменные бабы", усиливают чувство уникальности и аутентичности этих мест.  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664"/>
            <a:ext cx="2628900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2462808"/>
            <a:ext cx="2619375" cy="2289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18" y="4365104"/>
            <a:ext cx="2619375" cy="2040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28" y="4869161"/>
            <a:ext cx="3019425" cy="19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474" y="4875381"/>
            <a:ext cx="2808312" cy="79238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 насчитывает 468 видов сосудистых растений, 50 — мохообразных, 38 — водорослей, 78 — лишайников, 182 — грибов. 20 видов шиповников. Среди растений, произрастающих на территории заповедника, встречаются абсолютные эндемики, среди них тысячелистник голый, василёк ложно-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белоочешуйчатый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Папоротник 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вудсия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альпийская, кроме заповедника, не встречается ближе, чем за 1000 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него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можно встретить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гиацинт Палласа, тюльпан гранитный, роговик киевский,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эрофилу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весеннюю,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стоколос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безостый,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китник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лучный, пырей ползучий,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куничник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наземный,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валерьяну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стебленосную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лядвенец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рогатый, клевер ползучий,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косарики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бескрылые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5" y="2327027"/>
            <a:ext cx="2446015" cy="2190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87" y="2327027"/>
            <a:ext cx="2466975" cy="2190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0887" y="45177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Лядвенец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рогатый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9934" y="4517777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Вудсия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альпийская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6077"/>
            <a:ext cx="2400300" cy="2171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2200" y="4536827"/>
            <a:ext cx="2112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Косарики бескрылые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4" y="4875381"/>
            <a:ext cx="3072433" cy="1743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50939" y="6260028"/>
            <a:ext cx="1712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Китник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лучный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56331"/>
            <a:ext cx="2976366" cy="1762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20110" y="5707995"/>
            <a:ext cx="1762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Гиацинт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Палласа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797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0465" y="3636027"/>
            <a:ext cx="2592288" cy="857529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Фауна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625852" y="5583932"/>
            <a:ext cx="3528392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животных встречаются лисы, хорёк степной, суслики, кроты, гадюка степная, ящерицы.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248743" y="352679"/>
            <a:ext cx="3528392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богат заповедник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птицами: жаворонки, овсянки,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сорокопута-жулана, каменка-танцовщица,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очеретянки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чайки, дикие утки, журавли-красавки,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скворцы розовые.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4273227"/>
            <a:ext cx="2686050" cy="2036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869160"/>
            <a:ext cx="2457450" cy="186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9090" y="4524345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Ящерица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637129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Крот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76" y="2047429"/>
            <a:ext cx="2705100" cy="1685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7" y="1828056"/>
            <a:ext cx="2295525" cy="1990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2571006"/>
            <a:ext cx="1970707" cy="24955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20" y="132903"/>
            <a:ext cx="2390775" cy="1914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02300" y="2090103"/>
            <a:ext cx="2112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Сорокопута-жулана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41875" y="5121996"/>
            <a:ext cx="237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Каменка-танцовщица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791074" y="1720831"/>
            <a:ext cx="2025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Журавль-красавка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6179" y="3819153"/>
            <a:ext cx="2067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 розовый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70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23199"/>
            <a:ext cx="8712968" cy="107355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Меловая флора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3960440" cy="3240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 состоит из двух участков общей площадью 1134 га, расположенных к западу и востоку от села Кривая Лука Лиманского района Донецкой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Республики.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Заповедные площади расположены на крутом правом берегу реки Северский Донец и представляют едва ли не единственное место в стране, где в удовлетворительном состоянии сохранилась растительность, произрастающая на почвах, сформировавшихся на меловых породах.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4077072"/>
            <a:ext cx="3528392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особенность местность – это меловые отложения, которые выступают на поверхность земли и создают тем самым неповторимый рельеф. Именно они являются составляющей великолепных пейзажей, а также предпосылкой того, что в заповедных лесах есть каньоны и яры, балки и скалы.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78012"/>
            <a:ext cx="2808312" cy="1637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2610991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58" y="1119808"/>
            <a:ext cx="3000375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19" y="4653136"/>
            <a:ext cx="2466975" cy="19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23199"/>
            <a:ext cx="8712968" cy="1145561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кретофильных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видов растений отделения занесён в Красную книгу: 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двурядка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меловая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дрок донской, иссоп меловой, 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оносма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донская, погремок меловой, норичник меловой, 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шлемник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меловая.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заповеднике растёт 1064 вида растений, из них 11 занесены в Европейский красный список, в Красную книгу включены 54 вида растений.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Зелёную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книгу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включены: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ассоциаций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обычнодубовых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татарскокленовых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липово-дубовых и кленово-дубовых лесов; волосисто-осоковых и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яглицевых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байрачных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степные формации: миндаля низкого, 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ковыля Лессинга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украинского, Залесского, гранитного, волосистого, перистого, узколистного; пырея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ковылелистного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майкараганы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волжской; солодки голой; пиона тонколистного, осоки низкой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2376264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12852"/>
            <a:ext cx="1857375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8399" y="6426224"/>
            <a:ext cx="2023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Погремок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меловой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6024" y="642622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Сосна меловая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12852"/>
            <a:ext cx="1872207" cy="3024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29000"/>
            <a:ext cx="2043570" cy="30081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6055" y="64533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ссоп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меловой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6457537"/>
            <a:ext cx="1899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Миндаль низкий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704856" cy="41044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представлении детей образа России, как огромной по территории стране, имеющей богатую и разнообразную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и заботливое отношение к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активным участником и другом природы.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Святогорский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историко-архитектурный заповедник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03548" y="1373436"/>
            <a:ext cx="4392488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 истории и культуры XVII—XX вв.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у подножья меловых (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Святых) гор,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правом берегу реки Северский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(возле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 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Святогорск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сидит,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Святых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горах,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Святогорский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монастырь–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религиозный комплекс. Он будто тонет среди деревьев и выходов скал мелового геологического периода. </a:t>
            </a:r>
          </a:p>
          <a:p>
            <a:pPr marL="0" indent="0">
              <a:buNone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30350"/>
            <a:ext cx="3240359" cy="19706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5256583" cy="30243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9" y="3861048"/>
            <a:ext cx="286499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3" y="123198"/>
            <a:ext cx="8712968" cy="1793633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500 лет назад монастырь, называвшийся тогда «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Святогорская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пустынь  Пречистой Богородицы», стал колыбелью православного монашества. До сего дня остались тут монастырские кельи, пещеры пустынников, церковь Антония и Феодосия под землёй, которую выкопали в лёссовом (суглинковом) слое грунта. Привлекают внимание проходы под поверхностью холмов, выбитые в мелу, которые, извиваясь крутыми виражами, выходят к смотровой площадке близ Николаевского храма. Эту церковь заложили в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XVIIст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склоне из мела, и она представляет собой часть этого холма и придаёт гармонию архитектурному комплексу монастыря-заповедника.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60" y="4742574"/>
            <a:ext cx="4116029" cy="20290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742574"/>
            <a:ext cx="3963888" cy="20290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60" y="2060847"/>
            <a:ext cx="3983733" cy="25413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7"/>
            <a:ext cx="3960440" cy="25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сторико-культурный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 имеет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позднейшие памятники советского периода: монумент большевика-революционера Фёдора Сергеева («Артёма»), мемориал воинам РККА, могилу молодого лейтенанта Владимира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Камышова</a:t>
            </a:r>
            <a:r>
              <a:rPr lang="ru-RU" sz="1600" dirty="0">
                <a:effectLst/>
              </a:rPr>
              <a:t> 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3"/>
            <a:ext cx="2880320" cy="4138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16608"/>
            <a:ext cx="3096344" cy="3688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53" y="1646708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385" y="404665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3" y="123199"/>
            <a:ext cx="8712968" cy="1001545"/>
          </a:xfrm>
        </p:spPr>
        <p:txBody>
          <a:bodyPr/>
          <a:lstStyle/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Хомутовская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степь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3528392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заповедник «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Хомутовская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степь» расположен к северу от села Хомутово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Новоазовского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ДНР на левом берегу реки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Еланчик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20 км к северу от Азовского моря.</a:t>
            </a:r>
          </a:p>
          <a:p>
            <a:pPr marL="0" indent="0" fontAlgn="base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революции эти земли находились в ведении донских казаков. В 1926 году небольшая часть современного отделения была объявлена резерватом. А в 1947 году уже вся территория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Хомутовской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степи становятся заповедником Республиканского значения, с 1961 года являясь центральным отделением государственного природного заповедника.</a:t>
            </a:r>
          </a:p>
          <a:p>
            <a:pPr marL="0" indent="0">
              <a:buNone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436096" y="4437113"/>
            <a:ext cx="3528392" cy="242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постановлением Совета Министров ДНР он включен в состав биосферной, особо охраняемой природной территории республиканского значения «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Хомутовская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степь –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Меотида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 уникален прежде всего тем, что это свыше 1000 Га не паханной степи.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93096"/>
            <a:ext cx="1847850" cy="2466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2736"/>
            <a:ext cx="2466975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71" y="2573336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27684" y="113627"/>
            <a:ext cx="4896544" cy="87010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347864" y="4296871"/>
            <a:ext cx="5549205" cy="223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асчитывается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 видов растений, из которых 50 редких и эндемичных, 15 из них занесены в Красную книгу. Наиболее типичными представителями флоры являются: катран, тюльпан, фиалки, миндаль,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кермек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ковыли, пырей, костер,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тырса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незабудки, кашка, горицвет, дрок,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васильки, мятлик, шалфей и еще сотни других растений. В начале мая наступает период цветения диких пионов («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пивония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как говорят местные). Вся степь покрывается яркими красными пятнами цветов и становится похожа на колышущееся красное море.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9" y="548680"/>
            <a:ext cx="2639566" cy="2808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4"/>
            <a:ext cx="2639566" cy="22894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53" y="1183432"/>
            <a:ext cx="3286125" cy="1390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9952" y="26454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Мятлик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3958317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Горицвет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9256" y="3708385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Васильки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53" y="2641723"/>
            <a:ext cx="3281189" cy="1571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1628" y="3369831"/>
            <a:ext cx="120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Незбудки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8680"/>
            <a:ext cx="2520280" cy="33178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20272" y="387766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9040" y="84487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Мятлик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87495"/>
            <a:ext cx="2880319" cy="107355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Фауна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3528392" cy="136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Разнообразна и фауна заповедника: волк, лиса, енотовидная собака, заяц, полевка, медянка, уж, гадюка степная, мыши, хорек, ласка, ящерица, хомяк, байбак, суслик, полоз, жабы и т.д.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4725144"/>
            <a:ext cx="3528392" cy="1861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Пернатый мир степи представлен более 80 видами птиц: куропатка, перепел, фазан, утки, дрофа, жаворонки, скворцы, сорокопут-жулан, славки, синица, луни, степной орел, иволга, кобчик, пустельга, осоед и другие.</a:t>
            </a: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61048"/>
            <a:ext cx="2628900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2808312" cy="2016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392086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Байбак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609922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Медянка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704" y="227608"/>
            <a:ext cx="2847975" cy="2193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48" y="2348880"/>
            <a:ext cx="2619375" cy="21183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80" y="692696"/>
            <a:ext cx="2324100" cy="1971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45260" y="2467065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Славка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3312" y="2788355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Орел степной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380386"/>
            <a:ext cx="1104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Кобчик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73016"/>
            <a:ext cx="4104456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12900"/>
            <a:ext cx="3545954" cy="2608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72766"/>
            <a:ext cx="3312368" cy="25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62">
        <p:fade/>
      </p:transition>
    </mc:Choice>
    <mc:Fallback xmlns="">
      <p:transition spd="med" advTm="33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704856" cy="4752528"/>
          </a:xfrm>
        </p:spPr>
        <p:txBody>
          <a:bodyPr>
            <a:normAutofit fontScale="92500"/>
          </a:bodyPr>
          <a:lstStyle/>
          <a:p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Образовательная: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детей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природным окружением;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особенности ландшафта;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заповедники Донецкой Народной Республики.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Развивающая: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особенностями природы родного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асширить кругозор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окружающем мире.</a:t>
            </a:r>
          </a:p>
          <a:p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Воспитательная: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гражданственности и патриотизма;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экологическое воспитание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71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2924944"/>
            <a:ext cx="6840761" cy="374441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и природа родного края - понятия неразрывно связанные. Любить и беречь природу – то же самое, что любить и беречь Родину.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бытует ложный стереотип, Донбасс, мол, серый и пыльный, переполненный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промотходами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совершенно непривлекательный для гостей. Пора разрушить это заблуждение. Ведь у нас уникальная природа, мы располагаем богатейшими черноземами, а недра земли таят несметные богатства.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Наша задача – сберечь, приумножить и передать следующему поколению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донбассовцев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природные богатства края, воспитать поколение истинных патриотов, свято любящих свою Родину</a:t>
            </a:r>
            <a:endParaRPr lang="ru-RU" sz="20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304256" cy="310795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6632"/>
            <a:ext cx="3168352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12" y="116632"/>
            <a:ext cx="298782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65">
        <p:fade/>
      </p:transition>
    </mc:Choice>
    <mc:Fallback xmlns="">
      <p:transition spd="med" advTm="74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4149080"/>
            <a:ext cx="2736304" cy="1368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52565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Заповедник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заповедное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(участок территории или акватории), где оберегается и сохраняется в естественном состоянии весь его природный комплекс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</a:p>
          <a:p>
            <a:pPr fontAlgn="base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охотиться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птицу и зверя,</a:t>
            </a:r>
          </a:p>
          <a:p>
            <a:pPr fontAlgn="base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ловить рыбу в озерах,</a:t>
            </a:r>
          </a:p>
          <a:p>
            <a:pPr fontAlgn="base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 в лесах грибы и ягоды,</a:t>
            </a:r>
          </a:p>
          <a:p>
            <a:pPr fontAlgn="base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рубить деревья, разводить костры,</a:t>
            </a:r>
          </a:p>
          <a:p>
            <a:pPr fontAlgn="base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добывать минералы,</a:t>
            </a:r>
          </a:p>
          <a:p>
            <a:pPr fontAlgn="base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любая хозяйственная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marL="0" indent="0" fontAlgn="base">
              <a:buNone/>
            </a:pPr>
            <a:r>
              <a:rPr lang="ru-RU" sz="2000" dirty="0" smtClean="0"/>
              <a:t> 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</a:p>
          <a:p>
            <a:pPr fontAlgn="base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любоваться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величием и щедрой красотой неповторимой природы</a:t>
            </a:r>
          </a:p>
          <a:p>
            <a:pPr fontAlgn="base"/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476672"/>
            <a:ext cx="3240360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3573016"/>
            <a:ext cx="324035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10">
        <p:fade/>
      </p:transition>
    </mc:Choice>
    <mc:Fallback xmlns="">
      <p:transition spd="med" advTm="86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23199"/>
            <a:ext cx="8712968" cy="78552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792088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Донецкой Народной Республики расположено 7 заповедников: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Донецкий кряж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Кальмиусский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заповедник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Каменные могилы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Меловая флора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Святогорский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историко-архитектурный заповедник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Украинский степной  природный заповедник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Хомутовская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степь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01008"/>
            <a:ext cx="2952328" cy="3212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40968"/>
            <a:ext cx="2771775" cy="35336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2" y="3789040"/>
            <a:ext cx="2847975" cy="28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6">
        <p:fade/>
      </p:transition>
    </mc:Choice>
    <mc:Fallback xmlns="">
      <p:transition spd="med" advTm="76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23199"/>
            <a:ext cx="8712968" cy="107355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Донецкий кряж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04456" cy="1440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Донецкий 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кряж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ландшафтный парк. 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Амвросиевском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возле 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села Артемовка и Шахтёрском районе  Донецкой 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</a:t>
            </a:r>
            <a:r>
              <a:rPr lang="ru-RU" sz="21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Республии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возле сёл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Сауровка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Петровское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Донецкий кряж занимает площадь 7463,52 га.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92080" y="4281338"/>
            <a:ext cx="3744416" cy="2316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 Донецкого кряжа — степь, которая чередуется массивами искусственных насаждений и 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байрачных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лесов.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своеобразным рельефом местности, а также возвышенностью, на данной территории сохраняется своеобразный климат, что сказалось на формировании растительного и животного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24744"/>
            <a:ext cx="2562225" cy="1781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0888"/>
            <a:ext cx="2628900" cy="1743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62113"/>
            <a:ext cx="2886075" cy="1819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5" y="4437112"/>
            <a:ext cx="2609850" cy="1752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62" y="4941168"/>
            <a:ext cx="2609850" cy="17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273630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Саур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-Могила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курган в Шахтёрском районе (Донецкая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Республика),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высот Донецкого кряжа (277,9 м). На вершине кургана находились сторожевой казацкий 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</a:t>
            </a:r>
            <a:r>
              <a:rPr lang="ru-RU" sz="1600" baseline="30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укрепления 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Миус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-фронта. После Великой Отечественной войны на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Саур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-Могиле был создан мемориальный комплекс. Курган входит в состав регионального ландшафтного парка «Донецкий кряж».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ходе боев в августе 2014 года во время Вооружённого конфликта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востоке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Украины мемориальный комплекс был разрушен постоянными обстрелами.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мемориальный комплекс был восстановлен и расширен силами Российского военно-исторического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(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РВИО) и Министерства обороны РФ, открытие состоялось 8 сентября 2022 года.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2847975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49080"/>
            <a:ext cx="2857500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64" y="2924944"/>
            <a:ext cx="2714625" cy="2592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900" y="5849044"/>
            <a:ext cx="284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Саур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-Могила до 2014 года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7488" y="3549630"/>
            <a:ext cx="317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Саур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-Могила после боев 2014года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5364" y="5849044"/>
            <a:ext cx="2831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Саур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-Могила после восстановления в 2022году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 Донецкого кряжа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915816" y="1173932"/>
            <a:ext cx="3240720" cy="2713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парке произрастает 814 видов сосудистых растений, 33 из которых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краснокнижные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много 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эндемиков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парке можно встретить: шафран сетчатый, тюльпан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Шренка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гиацинтик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Палласа, пион тонколистый, рябчик русский, шпажник тонкий, хохлатка Маршалла,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скифская, василек Талиева.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552700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332" y="311584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Шафран сетчатый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78868"/>
            <a:ext cx="2552700" cy="1790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9" y="3939187"/>
            <a:ext cx="2410073" cy="2209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39187"/>
            <a:ext cx="2552700" cy="2209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88906" y="311584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Шренка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0914" y="630590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Василек Талиева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400" y="6283454"/>
            <a:ext cx="205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Хохлатка Маршалла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9187"/>
            <a:ext cx="2592288" cy="2209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86944" y="6319733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Шпажник тонкий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622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1385a6d454966f571deefbd1799c7fa17f71c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</TotalTime>
  <Words>733</Words>
  <Application>Microsoft Office PowerPoint</Application>
  <PresentationFormat>Экран (4:3)</PresentationFormat>
  <Paragraphs>131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 на тему: « Заповедники Донецкой Народной Республики»                                                    Выполнила: Погольдина Л.А.   </vt:lpstr>
      <vt:lpstr>Цель:</vt:lpstr>
      <vt:lpstr>Задачи:</vt:lpstr>
      <vt:lpstr>Родина и природа родного края - понятия неразрывно связанные. Любить и беречь природу – то же самое, что любить и беречь Родину. Сегодня бытует ложный стереотип, Донбасс, мол, серый и пыльный, переполненный промотходами и совершенно непривлекательный для гостей. Пора разрушить это заблуждение. Ведь у нас уникальная природа, мы располагаем богатейшими черноземами, а недра земли таят несметные богатства. Наша задача – сберечь, приумножить и передать следующему поколению донбассовцев природные богатства края, воспитать поколение истинных патриотов, свято любящих свою Родину</vt:lpstr>
      <vt:lpstr>Презентация PowerPoint</vt:lpstr>
      <vt:lpstr>Общая характеристика</vt:lpstr>
      <vt:lpstr>Донецкий кряж </vt:lpstr>
      <vt:lpstr> Саур-Могила — курган в Шахтёрском районе (Донецкая Народная Республика), одна из высот Донецкого кряжа (277,9 м). На вершине кургана находились сторожевой казацкий пост   укрепления Миус-фронта. После Великой Отечественной войны на Саур-Могиле был создан мемориальный комплекс. Курган входит в состав регионального ландшафтного парка «Донецкий кряж». В ходе боев в августе 2014 года во время Вооружённого конфликта на востоке Украины мемориальный комплекс был разрушен постоянными обстрелами. В 2022 году мемориальный комплекс был восстановлен и расширен силами Российского военно-исторического общества (РВИО) и Министерства обороны РФ, открытие состоялось 8 сентября 2022 года. </vt:lpstr>
      <vt:lpstr>Флора Донецкого кряжа</vt:lpstr>
      <vt:lpstr>Фауна Донецкого кряжа</vt:lpstr>
      <vt:lpstr>Кальмиусский заповедник </vt:lpstr>
      <vt:lpstr>Флора Кальмиусского заповедника</vt:lpstr>
      <vt:lpstr>Фауна Кальмиусского заповедника</vt:lpstr>
      <vt:lpstr>Каменные могилы</vt:lpstr>
      <vt:lpstr>Территорию заповедника Каменные Могилы окружают два кольца курганов, диаметром девять и восемнадцать километров. Некоторые из курганов были погребельными. В них хоронили знатных особ древние народы, некогда населявшие эту местность. Ученые нашли здесь много наскальных рисунков и надписей разных времен. Некоторые из рисунков перекликаются по аналогии с начертаниями древней Месопотамии, некоторые оставлены шумерами и скифами. А древние каменные скульптуры, так называемые "каменные бабы", усиливают чувство уникальности и аутентичности этих мест.  </vt:lpstr>
      <vt:lpstr>Флора</vt:lpstr>
      <vt:lpstr>Фауна</vt:lpstr>
      <vt:lpstr>Меловая флора</vt:lpstr>
      <vt:lpstr>Флора </vt:lpstr>
      <vt:lpstr>Святогорский государственный историко-архитектурный заповедник</vt:lpstr>
      <vt:lpstr>Более 500 лет назад монастырь, называвшийся тогда «Святогорская пустынь  Пречистой Богородицы», стал колыбелью православного монашества. До сего дня остались тут монастырские кельи, пещеры пустынников, церковь Антония и Феодосия под землёй, которую выкопали в лёссовом (суглинковом) слое грунта. Привлекают внимание проходы под поверхностью холмов, выбитые в мелу, которые, извиваясь крутыми виражами, выходят к смотровой площадке близ Николаевского храма. Эту церковь заложили в XVIIст. на склоне из мела, и она представляет собой часть этого холма и придаёт гармонию архитектурному комплексу монастыря-заповедника.</vt:lpstr>
      <vt:lpstr>Историко-культурный заповедник имеет  позднейшие памятники советского периода: монумент большевика-революционера Фёдора Сергеева («Артёма»), мемориал воинам РККА, могилу молодого лейтенанта Владимира Камышова </vt:lpstr>
      <vt:lpstr>Хомутовская степь</vt:lpstr>
      <vt:lpstr>Флора</vt:lpstr>
      <vt:lpstr>Фауна</vt:lpstr>
      <vt:lpstr>Спасибо за внимание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волна</dc:title>
  <dc:creator>obstinate</dc:creator>
  <dc:description>Шаблон презентации с сайта https://presentation-creation.ru/</dc:description>
  <cp:lastModifiedBy>Пользователь</cp:lastModifiedBy>
  <cp:revision>492</cp:revision>
  <dcterms:created xsi:type="dcterms:W3CDTF">2018-02-25T09:09:03Z</dcterms:created>
  <dcterms:modified xsi:type="dcterms:W3CDTF">2022-10-24T21:06:53Z</dcterms:modified>
</cp:coreProperties>
</file>