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42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40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21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07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83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42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74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55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2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81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00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A072-4E1C-422C-B8E0-DA29B963BA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A819-39AA-47DB-B9BB-08FD514E9A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76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7999" y="492369"/>
            <a:ext cx="7770055" cy="607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МБДОУ д/с ОВ № 6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ст. Кущёвская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1200" dirty="0" smtClean="0">
                <a:solidFill>
                  <a:srgbClr val="333333"/>
                </a:solidFill>
                <a:effectLst/>
                <a:latin typeface="&amp;quot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правильного употребления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редлогов в речи у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игре»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Ефремова И.Н.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81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5726" y="577516"/>
            <a:ext cx="630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 с опорными картинками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94237" y="1911569"/>
            <a:ext cx="3058511" cy="229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3702120" y="3726785"/>
            <a:ext cx="3138260" cy="2353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 flipH="1">
            <a:off x="6291420" y="1992648"/>
            <a:ext cx="3164043" cy="237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25694" t="10139" r="27385"/>
          <a:stretch>
            <a:fillRect/>
          </a:stretch>
        </p:blipFill>
        <p:spPr bwMode="auto">
          <a:xfrm rot="5400000">
            <a:off x="8909314" y="3312557"/>
            <a:ext cx="2392766" cy="343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8692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1304" y="1628512"/>
            <a:ext cx="3260379" cy="4347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641" y="1684421"/>
            <a:ext cx="3236494" cy="431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58244" y="529389"/>
            <a:ext cx="467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с опорными картинками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732" r="12739"/>
          <a:stretch>
            <a:fillRect/>
          </a:stretch>
        </p:blipFill>
        <p:spPr bwMode="auto">
          <a:xfrm rot="5400000">
            <a:off x="2147264" y="1172958"/>
            <a:ext cx="4445873" cy="493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65738" y="394138"/>
            <a:ext cx="104262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игрового поля и мелких игрушек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Open Sans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81818"/>
              </a:solidFill>
              <a:latin typeface="Open Sans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Open Sans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Open Sans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094483" y="1749972"/>
            <a:ext cx="42409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стоят игрушки?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ползёт улитка?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стоит за львенком?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Кто стоит перед ежом?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Машей и принцессой кто?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31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07353" y="804042"/>
            <a:ext cx="616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элементами театрализации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5465"/>
          <a:stretch>
            <a:fillRect/>
          </a:stretch>
        </p:blipFill>
        <p:spPr bwMode="auto">
          <a:xfrm rot="5400000">
            <a:off x="1717361" y="1896722"/>
            <a:ext cx="4451899" cy="353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0506" y="1491916"/>
            <a:ext cx="3301748" cy="441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4679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9803" y="1251283"/>
            <a:ext cx="3655983" cy="4884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4972" y="1187397"/>
            <a:ext cx="3757828" cy="502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14800" y="764275"/>
            <a:ext cx="6472989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Благодарю за внимание!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24333" y="0"/>
            <a:ext cx="934871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81818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Представленные игры позволяют подготовить детей к использованию речевых умений и навыков в процессе повседневного общения, создают предпосылки для освоения языковой системы, способствуют компенсации языкового чутья.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3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7360" y="773723"/>
            <a:ext cx="5552049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«У ребёнка есть страсть к игре, и надо её удовлетворять. </a:t>
            </a:r>
            <a:endParaRPr lang="ru-RU" sz="1400" b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Надо не только дать ему время поиграть, </a:t>
            </a:r>
            <a:endParaRPr lang="ru-RU" sz="1400" b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но надо пропитать этой игрой всю его жизнь.</a:t>
            </a:r>
            <a:endParaRPr lang="ru-RU" sz="1400" b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Вся его жизнь – это игра».</a:t>
            </a:r>
            <a:b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А.С. </a:t>
            </a:r>
            <a:r>
              <a:rPr lang="ru-RU" b="1" i="1" dirty="0" smtClean="0">
                <a:solidFill>
                  <a:srgbClr val="181818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Макаренко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6080" y="3004288"/>
            <a:ext cx="7202658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богаче и правильнее речь ребенка, 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легче он высказывает свои мысли, 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полноценнее </a:t>
            </a:r>
            <a:r>
              <a:rPr lang="ru-RU" sz="240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 </a:t>
            </a:r>
            <a:r>
              <a:rPr lang="ru-RU" sz="240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взаимоотношения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 и взрослыми.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4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8320" y="901706"/>
            <a:ext cx="9723120" cy="543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большинства детей с речевой патологией также отмечается недоразвитие или несформированность пространственных представлений, поэтому правильное употребление предложно-падежных конструкций представляет значительные трудности для старших дошкольников с общим недоразвитием речи.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Характерные ошибки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пропуск или замена предлогов;</a:t>
            </a:r>
            <a:endParaRPr lang="ru-RU" sz="2400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замена одной предложно-падежной конструкции другой;</a:t>
            </a:r>
            <a:endParaRPr lang="ru-RU" sz="2400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неправильное употребление падежного окончания существительного;</a:t>
            </a:r>
            <a:endParaRPr lang="ru-RU" sz="2400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неправильное употребление, как предлога, так и падежного окончания.</a:t>
            </a:r>
            <a:endParaRPr lang="ru-RU" sz="2400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2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1676400"/>
            <a:ext cx="9616440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методической литературы позволил вывить разные подходы к формированию у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формирования предложно-падежных конструкций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А.К</a:t>
            </a:r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Маркова рекомендует</a:t>
            </a: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повышения мотивации на логопедических занятиях использовать игровые технологии, потому как игровая деятельность является ведущей у дошкольников.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9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953002"/>
            <a:ext cx="10271760" cy="493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Проанализировав методическую литературу, возникла идея -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технологий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позволит успешно формировать навыки употребления предложно-падежных конструкций у детей старшего дошкольного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они имеют ряд преимуществ: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создают мотивационную основу для формирования речевых умений и навыков;</a:t>
            </a:r>
            <a:endParaRPr lang="ru-RU" sz="2400" i="1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позволяют следовать принципу «от простого к сложному»;</a:t>
            </a:r>
            <a:endParaRPr lang="ru-RU" sz="2400" i="1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создают условия для индивидуально-дифференцированного подхода;</a:t>
            </a:r>
            <a:endParaRPr lang="ru-RU" sz="2400" i="1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помогают развивать психические процессы, осуществить постепенный переход от непроизвольной деятельности к произвольной и другие.</a:t>
            </a:r>
            <a:endParaRPr lang="ru-RU" sz="2400" i="1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43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0" y="853440"/>
            <a:ext cx="10088880" cy="455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Подобранные игры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характеру коррекционного процесса (обучающие, тренировочные, контролирующие);</a:t>
            </a:r>
            <a:endParaRPr lang="ru-RU" sz="2400" i="1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характеру игровой методики (игры с правилами, игры –импровизации);</a:t>
            </a:r>
            <a:endParaRPr lang="ru-RU" sz="2400" i="1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содержанию (дидактические, словесные, развивающие, настольные, с элементами театрализации, сюжетно-дидактические);</a:t>
            </a:r>
            <a:endParaRPr lang="ru-RU" sz="2400" i="1" dirty="0" smtClean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игровому оборудованию (с предметами, со схемами, с картинками, с театрализованными куклами, без предметов).</a:t>
            </a:r>
            <a:endParaRPr lang="ru-RU" sz="2400" i="1" dirty="0">
              <a:solidFill>
                <a:srgbClr val="18181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67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6769" y="759655"/>
            <a:ext cx="9847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Уточняю понимание детьми пространственного расположения предметов, со значением местонахождения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8727" y="2997095"/>
            <a:ext cx="3292380" cy="246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3509" r="50105"/>
          <a:stretch>
            <a:fillRect/>
          </a:stretch>
        </p:blipFill>
        <p:spPr bwMode="auto">
          <a:xfrm rot="5400000">
            <a:off x="8564691" y="2294336"/>
            <a:ext cx="2118001" cy="436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17398" y="2277590"/>
            <a:ext cx="3338021" cy="250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7416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782" t="8716" r="8477" b="18008"/>
          <a:stretch>
            <a:fillRect/>
          </a:stretch>
        </p:blipFill>
        <p:spPr bwMode="auto">
          <a:xfrm rot="5400000">
            <a:off x="2201451" y="2764684"/>
            <a:ext cx="4094709" cy="2822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8346" y="804042"/>
            <a:ext cx="643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значением направления действия (куда?)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5490" y="1749974"/>
            <a:ext cx="4177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Кошка села куда? (в корзину)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Кошка подошла куда?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 корзине).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74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9868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4456" y="614855"/>
            <a:ext cx="6298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Дидактические игры с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304" r="16379"/>
          <a:stretch>
            <a:fillRect/>
          </a:stretch>
        </p:blipFill>
        <p:spPr bwMode="auto">
          <a:xfrm rot="5400000">
            <a:off x="2615500" y="1644344"/>
            <a:ext cx="2869325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0495" r="16763"/>
          <a:stretch>
            <a:fillRect/>
          </a:stretch>
        </p:blipFill>
        <p:spPr bwMode="auto">
          <a:xfrm rot="5400000">
            <a:off x="7030556" y="1657408"/>
            <a:ext cx="2916621" cy="300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81191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351</Words>
  <Application>Microsoft Office PowerPoint</Application>
  <PresentationFormat>Произвольный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Spartaka Ded</dc:creator>
  <cp:lastModifiedBy>роман ефремов</cp:lastModifiedBy>
  <cp:revision>17</cp:revision>
  <dcterms:created xsi:type="dcterms:W3CDTF">2022-01-12T09:24:01Z</dcterms:created>
  <dcterms:modified xsi:type="dcterms:W3CDTF">2023-04-25T20:11:13Z</dcterms:modified>
</cp:coreProperties>
</file>