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2" r:id="rId3"/>
    <p:sldId id="273" r:id="rId4"/>
    <p:sldId id="257" r:id="rId5"/>
    <p:sldId id="259" r:id="rId6"/>
    <p:sldId id="282" r:id="rId7"/>
    <p:sldId id="283" r:id="rId8"/>
    <p:sldId id="258" r:id="rId9"/>
    <p:sldId id="289" r:id="rId10"/>
    <p:sldId id="263" r:id="rId11"/>
    <p:sldId id="274" r:id="rId12"/>
    <p:sldId id="276" r:id="rId13"/>
    <p:sldId id="264" r:id="rId14"/>
    <p:sldId id="265" r:id="rId15"/>
    <p:sldId id="266" r:id="rId16"/>
    <p:sldId id="277" r:id="rId17"/>
    <p:sldId id="278" r:id="rId18"/>
    <p:sldId id="280" r:id="rId19"/>
    <p:sldId id="284" r:id="rId20"/>
    <p:sldId id="285" r:id="rId21"/>
    <p:sldId id="286" r:id="rId22"/>
    <p:sldId id="287" r:id="rId23"/>
    <p:sldId id="288" r:id="rId24"/>
    <p:sldId id="27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1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4648200"/>
            <a:ext cx="31242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5578475"/>
            <a:ext cx="3124200" cy="441325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578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943600" y="350838"/>
            <a:ext cx="1828800" cy="5516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50838"/>
            <a:ext cx="5334000" cy="5516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089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368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3970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3581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91000" y="1295400"/>
            <a:ext cx="3581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77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21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467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78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6731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9417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508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7315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Экология.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Всей семьёй сохраним природу!</a:t>
            </a:r>
            <a:endParaRPr lang="ru-RU" dirty="0"/>
          </a:p>
        </p:txBody>
      </p:sp>
      <p:pic>
        <p:nvPicPr>
          <p:cNvPr id="1026" name="Picture 2" descr="https://cdo.smolgu.ru/pluginfile.php/239169/course/overviewfiles/%D0%AD%D0%BA%D0%BE%D0%BB%D0%BE%D0%B3%D0%B8%D1%8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199"/>
            <a:ext cx="9144000" cy="69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476672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</a:rPr>
              <a:t>«</a:t>
            </a:r>
            <a:r>
              <a:rPr lang="ru-RU" sz="4800" b="1" smtClean="0">
                <a:solidFill>
                  <a:schemeClr val="bg1"/>
                </a:solidFill>
              </a:rPr>
              <a:t>Чистая планета»</a:t>
            </a:r>
            <a:endParaRPr lang="ru-RU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7315200" cy="2948210"/>
          </a:xfrm>
        </p:spPr>
        <p:txBody>
          <a:bodyPr/>
          <a:lstStyle/>
          <a:p>
            <a:r>
              <a:rPr lang="ru-RU" dirty="0" smtClean="0"/>
              <a:t>Какими будут последствия если мы забудем об экологии</a:t>
            </a:r>
            <a:r>
              <a:rPr lang="en-US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32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Грязный воздух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44" y="1295400"/>
            <a:ext cx="684431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6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Заваленные мусором улицы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628453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16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image.jimcdn.com/app/cms/image/transf/none/path/s8ce9a7daab9f19eb/image/ia846c9fca3be55d3/version/1497094100/ima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7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10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naked-science.ru/wp-content/uploads/2017/05/field_image_plast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721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30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2484" cy="695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6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Изменение климата</a:t>
            </a:r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3647"/>
            <a:ext cx="7315200" cy="411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65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Уничтожение растений.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47" y="1295400"/>
            <a:ext cx="678170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3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Вымирание животных.</a:t>
            </a:r>
            <a:endParaRPr lang="ru-RU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731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83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7315200" cy="715962"/>
          </a:xfrm>
        </p:spPr>
        <p:txBody>
          <a:bodyPr/>
          <a:lstStyle/>
          <a:p>
            <a:r>
              <a:rPr lang="ru-RU" sz="6000" dirty="0" smtClean="0"/>
              <a:t>Как мы можем сохранить планету</a:t>
            </a:r>
            <a:r>
              <a:rPr lang="en-US" sz="6000" dirty="0" smtClean="0"/>
              <a:t>?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85287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планета</a:t>
            </a:r>
            <a:r>
              <a:rPr lang="en-US" dirty="0" smtClean="0"/>
              <a:t>?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68760"/>
            <a:ext cx="4572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82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7315200" cy="715962"/>
          </a:xfrm>
        </p:spPr>
        <p:txBody>
          <a:bodyPr/>
          <a:lstStyle/>
          <a:p>
            <a:r>
              <a:rPr lang="ru-RU" sz="6000" dirty="0" smtClean="0"/>
              <a:t>Сортировка мусора.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0514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731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21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7315200" cy="715962"/>
          </a:xfrm>
        </p:spPr>
        <p:txBody>
          <a:bodyPr/>
          <a:lstStyle/>
          <a:p>
            <a:r>
              <a:rPr lang="ru-RU" dirty="0" smtClean="0"/>
              <a:t>Субботники.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334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3" r="22123"/>
          <a:stretch/>
        </p:blipFill>
        <p:spPr bwMode="auto">
          <a:xfrm>
            <a:off x="1331640" y="-96367"/>
            <a:ext cx="6480720" cy="695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43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0838"/>
            <a:ext cx="7315200" cy="1277962"/>
          </a:xfrm>
        </p:spPr>
        <p:txBody>
          <a:bodyPr/>
          <a:lstStyle/>
          <a:p>
            <a:r>
              <a:rPr lang="ru-RU" dirty="0"/>
              <a:t> Сохраним свой дом вместе!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7315200" cy="4572000"/>
          </a:xfrm>
        </p:spPr>
        <p:txBody>
          <a:bodyPr/>
          <a:lstStyle/>
          <a:p>
            <a:r>
              <a:rPr lang="ru-RU" sz="6000" dirty="0" smtClean="0"/>
              <a:t> </a:t>
            </a:r>
            <a:r>
              <a:rPr lang="ru-RU" sz="6000" dirty="0"/>
              <a:t>С</a:t>
            </a:r>
            <a:r>
              <a:rPr lang="ru-RU" sz="6000" dirty="0" smtClean="0"/>
              <a:t>охраним свой дом вместе!</a:t>
            </a:r>
            <a:endParaRPr lang="ru-RU" sz="6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546979" cy="532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78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Планета - это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небесное тело, которое движется вокруг звезды, имеет достаточно большую массу и близкую к шарообразной форму. </a:t>
            </a:r>
            <a:r>
              <a:rPr lang="ru-RU" b="1" dirty="0"/>
              <a:t>Планеты</a:t>
            </a:r>
            <a:r>
              <a:rPr lang="ru-RU" dirty="0"/>
              <a:t> не светятся самостоятельно, а лишь отражают свет от звезды. </a:t>
            </a:r>
            <a:r>
              <a:rPr lang="ru-RU" b="1" dirty="0"/>
              <a:t>Планеты</a:t>
            </a:r>
            <a:r>
              <a:rPr lang="ru-RU" dirty="0"/>
              <a:t> вращаются вокруг собственной оси и вокруг Солнца.</a:t>
            </a:r>
          </a:p>
        </p:txBody>
      </p:sp>
    </p:spTree>
    <p:extLst>
      <p:ext uri="{BB962C8B-B14F-4D97-AF65-F5344CB8AC3E}">
        <p14:creationId xmlns:p14="http://schemas.microsoft.com/office/powerpoint/2010/main" val="165008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7315200" cy="4094584"/>
          </a:xfrm>
        </p:spPr>
        <p:txBody>
          <a:bodyPr/>
          <a:lstStyle/>
          <a:p>
            <a:r>
              <a:rPr lang="ru-RU" sz="5400" dirty="0"/>
              <a:t>П</a:t>
            </a:r>
            <a:r>
              <a:rPr lang="ru-RU" sz="5400" dirty="0" smtClean="0"/>
              <a:t>оговорим о людях, которые заботятся об экологии. </a:t>
            </a:r>
          </a:p>
          <a:p>
            <a:pPr marL="0" indent="0">
              <a:buNone/>
            </a:pPr>
            <a:endParaRPr lang="ru-RU" sz="5400" dirty="0" smtClean="0"/>
          </a:p>
        </p:txBody>
      </p:sp>
    </p:spTree>
    <p:extLst>
      <p:ext uri="{BB962C8B-B14F-4D97-AF65-F5344CB8AC3E}">
        <p14:creationId xmlns:p14="http://schemas.microsoft.com/office/powerpoint/2010/main" val="366839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315200" cy="715962"/>
          </a:xfrm>
        </p:spPr>
        <p:txBody>
          <a:bodyPr/>
          <a:lstStyle/>
          <a:p>
            <a:r>
              <a:rPr lang="ru-RU" dirty="0" smtClean="0"/>
              <a:t>Как экологи заботятся о нашей планете?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7315200" cy="4572000"/>
          </a:xfrm>
        </p:spPr>
        <p:txBody>
          <a:bodyPr/>
          <a:lstStyle/>
          <a:p>
            <a:r>
              <a:rPr lang="ru-RU" dirty="0" smtClean="0"/>
              <a:t>Они исследуют, изучают последствия жизни человека на нашей планете и дают оценку тому, как человек улучшил или ухудшил экологическую ситуацию вокруг нас.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704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Эколог.</a:t>
            </a:r>
            <a:endParaRPr lang="ru-RU" dirty="0"/>
          </a:p>
        </p:txBody>
      </p:sp>
      <p:pic>
        <p:nvPicPr>
          <p:cNvPr id="922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23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shareslide.ru/img/thumbs/52072c8c5bdcfd2bdeb5baca923e9e7a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30" y="7937"/>
            <a:ext cx="9176929" cy="684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19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</a:t>
            </a:r>
            <a:r>
              <a:rPr lang="ru-RU" dirty="0" smtClean="0"/>
              <a:t>то такое природа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41763"/>
            <a:ext cx="7315200" cy="5675669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Природа — </a:t>
            </a:r>
            <a:r>
              <a:rPr lang="ru-RU" sz="2800" b="1" dirty="0"/>
              <a:t>всё то, что нас окружает и не сделано руками человека</a:t>
            </a:r>
            <a:r>
              <a:rPr lang="ru-RU" sz="2800" dirty="0"/>
              <a:t>. К объектам природы относятся: Солнце, воздух, вода, почва, камни, все живые существа. А дома, машины, дороги, игрушки, одежда — это рукотворный мир. Всю природу делят на живую и неживую. Живая природа. Человек, животные, растения, грибы — это объекты живой природы (живые существа).</a:t>
            </a:r>
          </a:p>
        </p:txBody>
      </p:sp>
    </p:spTree>
    <p:extLst>
      <p:ext uri="{BB962C8B-B14F-4D97-AF65-F5344CB8AC3E}">
        <p14:creationId xmlns:p14="http://schemas.microsoft.com/office/powerpoint/2010/main" val="245994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65"/>
            <a:ext cx="9180512" cy="687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95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-24">
  <a:themeElements>
    <a:clrScheme name="powerpoint-template-24 12">
      <a:dk1>
        <a:srgbClr val="4D4D4D"/>
      </a:dk1>
      <a:lt1>
        <a:srgbClr val="FFFFFF"/>
      </a:lt1>
      <a:dk2>
        <a:srgbClr val="4D4D4D"/>
      </a:dk2>
      <a:lt2>
        <a:srgbClr val="015802"/>
      </a:lt2>
      <a:accent1>
        <a:srgbClr val="016E01"/>
      </a:accent1>
      <a:accent2>
        <a:srgbClr val="019003"/>
      </a:accent2>
      <a:accent3>
        <a:srgbClr val="FFFFFF"/>
      </a:accent3>
      <a:accent4>
        <a:srgbClr val="404040"/>
      </a:accent4>
      <a:accent5>
        <a:srgbClr val="AABAAA"/>
      </a:accent5>
      <a:accent6>
        <a:srgbClr val="018202"/>
      </a:accent6>
      <a:hlink>
        <a:srgbClr val="01A604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93CB6A"/>
        </a:lt2>
        <a:accent1>
          <a:srgbClr val="71BE5E"/>
        </a:accent1>
        <a:accent2>
          <a:srgbClr val="A0CD6E"/>
        </a:accent2>
        <a:accent3>
          <a:srgbClr val="FFFFFF"/>
        </a:accent3>
        <a:accent4>
          <a:srgbClr val="404040"/>
        </a:accent4>
        <a:accent5>
          <a:srgbClr val="BBDBB6"/>
        </a:accent5>
        <a:accent6>
          <a:srgbClr val="91BA63"/>
        </a:accent6>
        <a:hlink>
          <a:srgbClr val="6BAB4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189C25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1E14F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4C8E3D"/>
        </a:lt2>
        <a:accent1>
          <a:srgbClr val="66A050"/>
        </a:accent1>
        <a:accent2>
          <a:srgbClr val="6EA552"/>
        </a:accent2>
        <a:accent3>
          <a:srgbClr val="FFFFFF"/>
        </a:accent3>
        <a:accent4>
          <a:srgbClr val="404040"/>
        </a:accent4>
        <a:accent5>
          <a:srgbClr val="B8CDB3"/>
        </a:accent5>
        <a:accent6>
          <a:srgbClr val="639549"/>
        </a:accent6>
        <a:hlink>
          <a:srgbClr val="89B96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4D7C48"/>
        </a:lt2>
        <a:accent1>
          <a:srgbClr val="599148"/>
        </a:accent1>
        <a:accent2>
          <a:srgbClr val="69A253"/>
        </a:accent2>
        <a:accent3>
          <a:srgbClr val="FFFFFF"/>
        </a:accent3>
        <a:accent4>
          <a:srgbClr val="404040"/>
        </a:accent4>
        <a:accent5>
          <a:srgbClr val="B5C7B1"/>
        </a:accent5>
        <a:accent6>
          <a:srgbClr val="5E924A"/>
        </a:accent6>
        <a:hlink>
          <a:srgbClr val="80C15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467F20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8A9BA5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51873B"/>
        </a:lt2>
        <a:accent1>
          <a:srgbClr val="669E4B"/>
        </a:accent1>
        <a:accent2>
          <a:srgbClr val="79B25C"/>
        </a:accent2>
        <a:accent3>
          <a:srgbClr val="FFFFFF"/>
        </a:accent3>
        <a:accent4>
          <a:srgbClr val="404040"/>
        </a:accent4>
        <a:accent5>
          <a:srgbClr val="B8CCB1"/>
        </a:accent5>
        <a:accent6>
          <a:srgbClr val="6DA153"/>
        </a:accent6>
        <a:hlink>
          <a:srgbClr val="92CB6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E7E24"/>
        </a:lt2>
        <a:accent1>
          <a:srgbClr val="369026"/>
        </a:accent1>
        <a:accent2>
          <a:srgbClr val="57A025"/>
        </a:accent2>
        <a:accent3>
          <a:srgbClr val="FFFFFF"/>
        </a:accent3>
        <a:accent4>
          <a:srgbClr val="404040"/>
        </a:accent4>
        <a:accent5>
          <a:srgbClr val="AEC6AC"/>
        </a:accent5>
        <a:accent6>
          <a:srgbClr val="4E9120"/>
        </a:accent6>
        <a:hlink>
          <a:srgbClr val="73B0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15802"/>
        </a:lt2>
        <a:accent1>
          <a:srgbClr val="016E01"/>
        </a:accent1>
        <a:accent2>
          <a:srgbClr val="019003"/>
        </a:accent2>
        <a:accent3>
          <a:srgbClr val="FFFFFF"/>
        </a:accent3>
        <a:accent4>
          <a:srgbClr val="404040"/>
        </a:accent4>
        <a:accent5>
          <a:srgbClr val="AABAAA"/>
        </a:accent5>
        <a:accent6>
          <a:srgbClr val="018202"/>
        </a:accent6>
        <a:hlink>
          <a:srgbClr val="01A6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E1E600"/>
        </a:lt2>
        <a:accent1>
          <a:srgbClr val="016E01"/>
        </a:accent1>
        <a:accent2>
          <a:srgbClr val="019003"/>
        </a:accent2>
        <a:accent3>
          <a:srgbClr val="FFFFFF"/>
        </a:accent3>
        <a:accent4>
          <a:srgbClr val="404040"/>
        </a:accent4>
        <a:accent5>
          <a:srgbClr val="AABAAA"/>
        </a:accent5>
        <a:accent6>
          <a:srgbClr val="018202"/>
        </a:accent6>
        <a:hlink>
          <a:srgbClr val="01A6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145</TotalTime>
  <Words>130</Words>
  <Application>Microsoft Office PowerPoint</Application>
  <PresentationFormat>Экран (4:3)</PresentationFormat>
  <Paragraphs>23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powerpoint-template-24</vt:lpstr>
      <vt:lpstr>Экология.</vt:lpstr>
      <vt:lpstr>Что такое планета?</vt:lpstr>
      <vt:lpstr>Планета - это</vt:lpstr>
      <vt:lpstr>Презентация PowerPoint</vt:lpstr>
      <vt:lpstr>Как экологи заботятся о нашей планете?</vt:lpstr>
      <vt:lpstr>Эколог.</vt:lpstr>
      <vt:lpstr>Презентация PowerPoint</vt:lpstr>
      <vt:lpstr>Что такое природа?</vt:lpstr>
      <vt:lpstr>Презентация PowerPoint</vt:lpstr>
      <vt:lpstr>Какими будут последствия если мы забудем об экологии?</vt:lpstr>
      <vt:lpstr>Грязный воздух </vt:lpstr>
      <vt:lpstr>Заваленные мусором улицы</vt:lpstr>
      <vt:lpstr>Презентация PowerPoint</vt:lpstr>
      <vt:lpstr>Презентация PowerPoint</vt:lpstr>
      <vt:lpstr>Презентация PowerPoint</vt:lpstr>
      <vt:lpstr>Изменение климата</vt:lpstr>
      <vt:lpstr>Уничтожение растений.</vt:lpstr>
      <vt:lpstr>Вымирание животных.</vt:lpstr>
      <vt:lpstr>Как мы можем сохранить планету?</vt:lpstr>
      <vt:lpstr>Сортировка мусора.</vt:lpstr>
      <vt:lpstr>Презентация PowerPoint</vt:lpstr>
      <vt:lpstr>Субботники.</vt:lpstr>
      <vt:lpstr>Презентация PowerPoint</vt:lpstr>
      <vt:lpstr> Сохраним свой дом вместе!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Экология.</dc:title>
  <dc:creator>User</dc:creator>
  <cp:lastModifiedBy>User</cp:lastModifiedBy>
  <cp:revision>12</cp:revision>
  <dcterms:created xsi:type="dcterms:W3CDTF">2022-09-14T12:34:04Z</dcterms:created>
  <dcterms:modified xsi:type="dcterms:W3CDTF">2022-09-17T20:55:12Z</dcterms:modified>
</cp:coreProperties>
</file>