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3" r:id="rId2"/>
    <p:sldId id="278" r:id="rId3"/>
    <p:sldId id="279" r:id="rId4"/>
    <p:sldId id="280" r:id="rId5"/>
    <p:sldId id="257" r:id="rId6"/>
    <p:sldId id="258" r:id="rId7"/>
    <p:sldId id="259" r:id="rId8"/>
    <p:sldId id="260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4" r:id="rId19"/>
    <p:sldId id="282" r:id="rId20"/>
    <p:sldId id="28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F711ED-C8A6-4C10-ACEC-9B301C6194A2}" type="datetimeFigureOut">
              <a:rPr lang="ru-RU" smtClean="0"/>
              <a:pPr/>
              <a:t>22.04.2018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8AF9200-6055-4B92-9291-CF18EB0F41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wip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5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6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6.jpeg"/><Relationship Id="rId7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86058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Дидактическая игра </a:t>
            </a:r>
            <a:br>
              <a:rPr lang="ru-RU" dirty="0" smtClean="0"/>
            </a:br>
            <a:r>
              <a:rPr lang="ru-RU" dirty="0" smtClean="0"/>
              <a:t>«назови фигуру и найди спрятанную цифру»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52"/>
            <a:ext cx="9312689" cy="6833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x_e96f651a-c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1785950" cy="2687595"/>
          </a:xfrm>
          <a:prstGeom prst="rect">
            <a:avLst/>
          </a:prstGeom>
          <a:noFill/>
        </p:spPr>
      </p:pic>
      <p:pic>
        <p:nvPicPr>
          <p:cNvPr id="6147" name="Picture 3" descr="C:\Users\user\Desktop\x_e96f651a-crop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714356"/>
            <a:ext cx="1756454" cy="2643206"/>
          </a:xfrm>
          <a:prstGeom prst="rect">
            <a:avLst/>
          </a:prstGeom>
          <a:noFill/>
        </p:spPr>
      </p:pic>
      <p:pic>
        <p:nvPicPr>
          <p:cNvPr id="6149" name="Picture 5" descr="C:\Users\user\Desktop\x_e96f651a-crop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54" y="785794"/>
            <a:ext cx="1756453" cy="2643206"/>
          </a:xfrm>
          <a:prstGeom prst="rect">
            <a:avLst/>
          </a:prstGeom>
          <a:noFill/>
        </p:spPr>
      </p:pic>
      <p:pic>
        <p:nvPicPr>
          <p:cNvPr id="6150" name="Picture 6" descr="C:\Users\user\Desktop\x_e96f651a-crop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5313" y="3763963"/>
            <a:ext cx="1635117" cy="2460613"/>
          </a:xfrm>
          <a:prstGeom prst="rect">
            <a:avLst/>
          </a:prstGeom>
          <a:noFill/>
        </p:spPr>
      </p:pic>
      <p:pic>
        <p:nvPicPr>
          <p:cNvPr id="6152" name="Picture 8" descr="C:\Users\user\Desktop\6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76728" y="3786190"/>
            <a:ext cx="1679746" cy="2527774"/>
          </a:xfrm>
          <a:prstGeom prst="rect">
            <a:avLst/>
          </a:prstGeom>
          <a:noFill/>
        </p:spPr>
      </p:pic>
      <p:pic>
        <p:nvPicPr>
          <p:cNvPr id="11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72066" y="2928934"/>
            <a:ext cx="312734" cy="300518"/>
          </a:xfrm>
          <a:prstGeom prst="rect">
            <a:avLst/>
          </a:prstGeom>
          <a:noFill/>
        </p:spPr>
      </p:pic>
      <p:pic>
        <p:nvPicPr>
          <p:cNvPr id="12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94" y="2928934"/>
            <a:ext cx="312734" cy="300518"/>
          </a:xfrm>
          <a:prstGeom prst="rect">
            <a:avLst/>
          </a:prstGeom>
          <a:noFill/>
        </p:spPr>
      </p:pic>
      <p:pic>
        <p:nvPicPr>
          <p:cNvPr id="13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00760" y="2928934"/>
            <a:ext cx="312734" cy="300518"/>
          </a:xfrm>
          <a:prstGeom prst="rect">
            <a:avLst/>
          </a:prstGeom>
          <a:noFill/>
        </p:spPr>
      </p:pic>
      <p:pic>
        <p:nvPicPr>
          <p:cNvPr id="14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2" y="5857892"/>
            <a:ext cx="312734" cy="300518"/>
          </a:xfrm>
          <a:prstGeom prst="rect">
            <a:avLst/>
          </a:prstGeom>
          <a:noFill/>
        </p:spPr>
      </p:pic>
      <p:pic>
        <p:nvPicPr>
          <p:cNvPr id="15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14810" y="5857892"/>
            <a:ext cx="312734" cy="300518"/>
          </a:xfrm>
          <a:prstGeom prst="rect">
            <a:avLst/>
          </a:prstGeom>
          <a:noFill/>
        </p:spPr>
      </p:pic>
      <p:pic>
        <p:nvPicPr>
          <p:cNvPr id="16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5857892"/>
            <a:ext cx="312734" cy="300518"/>
          </a:xfrm>
          <a:prstGeom prst="rect">
            <a:avLst/>
          </a:prstGeom>
          <a:noFill/>
        </p:spPr>
      </p:pic>
      <p:pic>
        <p:nvPicPr>
          <p:cNvPr id="6148" name="Picture 4" descr="C:\Users\user\Desktop\x_e96f651a-crop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857752" y="714356"/>
            <a:ext cx="1714512" cy="2580091"/>
          </a:xfrm>
          <a:prstGeom prst="rect">
            <a:avLst/>
          </a:prstGeom>
          <a:noFill/>
        </p:spPr>
      </p:pic>
      <p:pic>
        <p:nvPicPr>
          <p:cNvPr id="6151" name="Picture 7" descr="C:\Users\user\Desktop\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43306" y="3786190"/>
            <a:ext cx="1571636" cy="2365083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8231122_w640_h640_morko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71480"/>
            <a:ext cx="3566606" cy="2674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user\Desktop\59225528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3429000"/>
            <a:ext cx="3222767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C:\Users\user\Desktop\pic013_jp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571480"/>
            <a:ext cx="342902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C:\Users\user\Desktop\47538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7875" y="3506445"/>
            <a:ext cx="3571900" cy="2681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9e47828b7e61dc73a4129c606386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71480"/>
            <a:ext cx="3163186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user\Desktop\Prodazha_yablok_otlichnogo_kachestva_opto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5540" y="3432175"/>
            <a:ext cx="292895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user\Desktop\загруженно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642918"/>
            <a:ext cx="3159601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user\Desktop\66777a35gw1e2kzl90548j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3357562"/>
            <a:ext cx="3286148" cy="3119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85359403_0_6e205_f45b50d1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571480"/>
            <a:ext cx="4040694" cy="296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image_22112012141411_135357205180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643314"/>
            <a:ext cx="3992589" cy="274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user\Desktop\26692-1920x1200-Tavsan-Rabbit-resimoyla.n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86190"/>
            <a:ext cx="4114829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Users\user\Desktop\e4a967760b9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571480"/>
            <a:ext cx="4055560" cy="3041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1287120734_032_12082_wonderful_photos_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429000"/>
            <a:ext cx="4161303" cy="2817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Users\user\Desktop\35897880d2f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6"/>
            <a:ext cx="400052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33" y="357166"/>
            <a:ext cx="4220351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200" y="3505593"/>
            <a:ext cx="3999349" cy="2664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C:\Users\user\Desktop\i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214313"/>
            <a:ext cx="39131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Users\user\Desktop\wespe-48687_640x48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429000"/>
            <a:ext cx="410845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user\Desktop\90267485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5" y="3071813"/>
            <a:ext cx="310356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5" descr="C:\Users\user\Desktop\0a2d01da0386b53e499ad5c35733834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142875"/>
            <a:ext cx="4071937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457" name="Содержимое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7170" name="Picture 2" descr="C:\Users\user\Desktop\94848573_large_85106648_4761151_729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4110037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C:\Users\user\Desktop\1287506963_01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85750"/>
            <a:ext cx="4465638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4" descr="C:\Users\user\Desktop\1300100012_1300099430_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3286125"/>
            <a:ext cx="3929062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5" descr="C:\Users\user\Desktop\496f2d0915054c27f61c29b7ae0948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5" y="3357563"/>
            <a:ext cx="455295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529" name="Содержимое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0242" name="Picture 2" descr="C:\Users\user\Desktop\1b917d79199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428604"/>
            <a:ext cx="3799429" cy="284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Users\user\Desktop\081733136331b38b5a8ead0db8f0cd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429000"/>
            <a:ext cx="3806123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4" name="Picture 4" descr="C:\Users\user\Desktop\0d0c355085dfeb72607c88643a52b8b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00041"/>
            <a:ext cx="3571900" cy="2681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5" name="Picture 5" descr="C:\Users\user\Desktop\rgvosyfr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429000"/>
            <a:ext cx="3917945" cy="2938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553" name="Содержимое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1266" name="Picture 2" descr="C:\Users\user\Desktop\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3429000"/>
            <a:ext cx="3742260" cy="280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Users\user\Desktop\i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500042"/>
            <a:ext cx="3236938" cy="2427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C:\Users\user\Desktop\0a15260d7da6002efa0b47008b12717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500042"/>
            <a:ext cx="3643338" cy="2735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user\Desktop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3643314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6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3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36296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739874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02"/>
            <a:ext cx="9144000" cy="751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921313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687316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342335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2664296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Блок-схема: извлечение 2"/>
          <p:cNvSpPr/>
          <p:nvPr/>
        </p:nvSpPr>
        <p:spPr>
          <a:xfrm>
            <a:off x="7298614" y="260648"/>
            <a:ext cx="1603556" cy="1521724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323528" y="5229200"/>
            <a:ext cx="1908212" cy="1249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узел 4"/>
          <p:cNvSpPr/>
          <p:nvPr/>
        </p:nvSpPr>
        <p:spPr>
          <a:xfrm>
            <a:off x="7298614" y="5085184"/>
            <a:ext cx="1449850" cy="147122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79912" y="2941865"/>
            <a:ext cx="1656184" cy="18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1676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5489"/>
            <a:ext cx="192722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988" y="2681288"/>
            <a:ext cx="1470025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9" y="4797152"/>
            <a:ext cx="16224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011465"/>
            <a:ext cx="2688730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x_e96f651a-c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09" y="492412"/>
            <a:ext cx="1571637" cy="2365084"/>
          </a:xfrm>
          <a:prstGeom prst="rect">
            <a:avLst/>
          </a:prstGeom>
          <a:noFill/>
        </p:spPr>
      </p:pic>
      <p:pic>
        <p:nvPicPr>
          <p:cNvPr id="3075" name="Picture 3" descr="C:\Users\user\Desktop\x_e96f651a-crop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571480"/>
            <a:ext cx="1500198" cy="2257580"/>
          </a:xfrm>
          <a:prstGeom prst="rect">
            <a:avLst/>
          </a:prstGeom>
          <a:noFill/>
        </p:spPr>
      </p:pic>
      <p:pic>
        <p:nvPicPr>
          <p:cNvPr id="3076" name="Picture 4" descr="C:\Users\user\Desktop\x_e96f651a-crop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3500437"/>
            <a:ext cx="1571636" cy="2365083"/>
          </a:xfrm>
          <a:prstGeom prst="rect">
            <a:avLst/>
          </a:prstGeom>
          <a:noFill/>
        </p:spPr>
      </p:pic>
      <p:pic>
        <p:nvPicPr>
          <p:cNvPr id="3077" name="Picture 5" descr="C:\Users\user\Desktop\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3428999"/>
            <a:ext cx="1571636" cy="2365083"/>
          </a:xfrm>
          <a:prstGeom prst="rect">
            <a:avLst/>
          </a:prstGeom>
          <a:noFill/>
        </p:spPr>
      </p:pic>
      <p:pic>
        <p:nvPicPr>
          <p:cNvPr id="3079" name="Picture 7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2500306"/>
            <a:ext cx="297368" cy="285752"/>
          </a:xfrm>
          <a:prstGeom prst="rect">
            <a:avLst/>
          </a:prstGeom>
          <a:noFill/>
        </p:spPr>
      </p:pic>
      <p:pic>
        <p:nvPicPr>
          <p:cNvPr id="3080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28926" y="2500306"/>
            <a:ext cx="312734" cy="300518"/>
          </a:xfrm>
          <a:prstGeom prst="rect">
            <a:avLst/>
          </a:prstGeom>
          <a:noFill/>
        </p:spPr>
      </p:pic>
      <p:pic>
        <p:nvPicPr>
          <p:cNvPr id="3081" name="Picture 9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0431" y="2500306"/>
            <a:ext cx="297368" cy="285752"/>
          </a:xfrm>
          <a:prstGeom prst="rect">
            <a:avLst/>
          </a:prstGeom>
          <a:noFill/>
        </p:spPr>
      </p:pic>
      <p:pic>
        <p:nvPicPr>
          <p:cNvPr id="12" name="Picture 7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9" y="2428869"/>
            <a:ext cx="297368" cy="285752"/>
          </a:xfrm>
          <a:prstGeom prst="rect">
            <a:avLst/>
          </a:prstGeom>
          <a:noFill/>
        </p:spPr>
      </p:pic>
      <p:pic>
        <p:nvPicPr>
          <p:cNvPr id="13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2428868"/>
            <a:ext cx="312734" cy="300518"/>
          </a:xfrm>
          <a:prstGeom prst="rect">
            <a:avLst/>
          </a:prstGeom>
          <a:noFill/>
        </p:spPr>
      </p:pic>
      <p:pic>
        <p:nvPicPr>
          <p:cNvPr id="14" name="Picture 9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15207" y="2428868"/>
            <a:ext cx="297368" cy="285752"/>
          </a:xfrm>
          <a:prstGeom prst="rect">
            <a:avLst/>
          </a:prstGeom>
          <a:noFill/>
        </p:spPr>
      </p:pic>
      <p:pic>
        <p:nvPicPr>
          <p:cNvPr id="15" name="Picture 7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4745" y="5429264"/>
            <a:ext cx="297368" cy="285752"/>
          </a:xfrm>
          <a:prstGeom prst="rect">
            <a:avLst/>
          </a:prstGeom>
          <a:noFill/>
        </p:spPr>
      </p:pic>
      <p:pic>
        <p:nvPicPr>
          <p:cNvPr id="16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7686" y="5429264"/>
            <a:ext cx="312734" cy="300518"/>
          </a:xfrm>
          <a:prstGeom prst="rect">
            <a:avLst/>
          </a:prstGeom>
          <a:noFill/>
        </p:spPr>
      </p:pic>
      <p:pic>
        <p:nvPicPr>
          <p:cNvPr id="17" name="Picture 9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91" y="5429264"/>
            <a:ext cx="297368" cy="285752"/>
          </a:xfrm>
          <a:prstGeom prst="rect">
            <a:avLst/>
          </a:prstGeom>
          <a:noFill/>
        </p:spPr>
      </p:pic>
      <p:pic>
        <p:nvPicPr>
          <p:cNvPr id="3082" name="Picture 10" descr="C:\Users\user\Desktop\x_e96f651a-crop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28860" y="500042"/>
            <a:ext cx="1566566" cy="2357454"/>
          </a:xfrm>
          <a:prstGeom prst="rect">
            <a:avLst/>
          </a:prstGeom>
          <a:noFill/>
        </p:spPr>
      </p:pic>
      <p:pic>
        <p:nvPicPr>
          <p:cNvPr id="3083" name="Picture 11" descr="C:\Users\user\Desktop\x_e96f651a-crop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72198" y="500042"/>
            <a:ext cx="1471623" cy="2214578"/>
          </a:xfrm>
          <a:prstGeom prst="rect">
            <a:avLst/>
          </a:prstGeom>
          <a:noFill/>
        </p:spPr>
      </p:pic>
      <p:pic>
        <p:nvPicPr>
          <p:cNvPr id="3084" name="Picture 12" descr="C:\Users\user\Desktop\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14744" y="3643314"/>
            <a:ext cx="1500198" cy="225758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x_e96f651a-crop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785794"/>
            <a:ext cx="1643074" cy="2472588"/>
          </a:xfrm>
          <a:prstGeom prst="rect">
            <a:avLst/>
          </a:prstGeom>
          <a:noFill/>
        </p:spPr>
      </p:pic>
      <p:pic>
        <p:nvPicPr>
          <p:cNvPr id="4099" name="Picture 3" descr="C:\Users\user\Desktop\x_e96f651a-crop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857232"/>
            <a:ext cx="1614038" cy="2428892"/>
          </a:xfrm>
          <a:prstGeom prst="rect">
            <a:avLst/>
          </a:prstGeom>
          <a:noFill/>
        </p:spPr>
      </p:pic>
      <p:pic>
        <p:nvPicPr>
          <p:cNvPr id="4100" name="Picture 4" descr="C:\Users\user\Desktop\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68" y="3643314"/>
            <a:ext cx="1571636" cy="2365083"/>
          </a:xfrm>
          <a:prstGeom prst="rect">
            <a:avLst/>
          </a:prstGeom>
          <a:noFill/>
        </p:spPr>
      </p:pic>
      <p:pic>
        <p:nvPicPr>
          <p:cNvPr id="4101" name="Picture 5" descr="C:\Users\user\Desktop\6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7884" y="3571876"/>
            <a:ext cx="1643074" cy="2472587"/>
          </a:xfrm>
          <a:prstGeom prst="rect">
            <a:avLst/>
          </a:prstGeom>
          <a:noFill/>
        </p:spPr>
      </p:pic>
      <p:pic>
        <p:nvPicPr>
          <p:cNvPr id="11" name="Picture 8" descr="C:\Users\user\Desktop\Безымянныйывыы.pn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714348" y="2923353"/>
            <a:ext cx="333074" cy="320064"/>
          </a:xfrm>
          <a:prstGeom prst="rect">
            <a:avLst/>
          </a:prstGeom>
          <a:noFill/>
        </p:spPr>
      </p:pic>
      <p:pic>
        <p:nvPicPr>
          <p:cNvPr id="12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2976" y="2928934"/>
            <a:ext cx="312734" cy="300518"/>
          </a:xfrm>
          <a:prstGeom prst="rect">
            <a:avLst/>
          </a:prstGeom>
          <a:noFill/>
        </p:spPr>
      </p:pic>
      <p:pic>
        <p:nvPicPr>
          <p:cNvPr id="13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42" y="2928934"/>
            <a:ext cx="312734" cy="300518"/>
          </a:xfrm>
          <a:prstGeom prst="rect">
            <a:avLst/>
          </a:prstGeom>
          <a:noFill/>
        </p:spPr>
      </p:pic>
      <p:pic>
        <p:nvPicPr>
          <p:cNvPr id="14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4876" y="2928934"/>
            <a:ext cx="312734" cy="300518"/>
          </a:xfrm>
          <a:prstGeom prst="rect">
            <a:avLst/>
          </a:prstGeom>
          <a:noFill/>
        </p:spPr>
      </p:pic>
      <p:pic>
        <p:nvPicPr>
          <p:cNvPr id="15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2928934"/>
            <a:ext cx="312734" cy="300518"/>
          </a:xfrm>
          <a:prstGeom prst="rect">
            <a:avLst/>
          </a:prstGeom>
          <a:noFill/>
        </p:spPr>
      </p:pic>
      <p:pic>
        <p:nvPicPr>
          <p:cNvPr id="16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2928934"/>
            <a:ext cx="312734" cy="300518"/>
          </a:xfrm>
          <a:prstGeom prst="rect">
            <a:avLst/>
          </a:prstGeom>
          <a:noFill/>
        </p:spPr>
      </p:pic>
      <p:pic>
        <p:nvPicPr>
          <p:cNvPr id="17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52" y="5786454"/>
            <a:ext cx="312734" cy="300518"/>
          </a:xfrm>
          <a:prstGeom prst="rect">
            <a:avLst/>
          </a:prstGeom>
          <a:noFill/>
        </p:spPr>
      </p:pic>
      <p:pic>
        <p:nvPicPr>
          <p:cNvPr id="18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480" y="5786454"/>
            <a:ext cx="312734" cy="300518"/>
          </a:xfrm>
          <a:prstGeom prst="rect">
            <a:avLst/>
          </a:prstGeom>
          <a:noFill/>
        </p:spPr>
      </p:pic>
      <p:pic>
        <p:nvPicPr>
          <p:cNvPr id="19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14546" y="5786454"/>
            <a:ext cx="312734" cy="300518"/>
          </a:xfrm>
          <a:prstGeom prst="rect">
            <a:avLst/>
          </a:prstGeom>
          <a:noFill/>
        </p:spPr>
      </p:pic>
      <p:pic>
        <p:nvPicPr>
          <p:cNvPr id="4102" name="Picture 6" descr="C:\Users\user\Desktop\x_e96f651a-cro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785794"/>
            <a:ext cx="1643074" cy="2472588"/>
          </a:xfrm>
          <a:prstGeom prst="rect">
            <a:avLst/>
          </a:prstGeom>
          <a:noFill/>
        </p:spPr>
      </p:pic>
      <p:pic>
        <p:nvPicPr>
          <p:cNvPr id="4103" name="Picture 7" descr="C:\Users\user\Desktop\x_e96f651a-crop4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72000" y="857232"/>
            <a:ext cx="1566872" cy="2357914"/>
          </a:xfrm>
          <a:prstGeom prst="rect">
            <a:avLst/>
          </a:prstGeom>
          <a:noFill/>
        </p:spPr>
      </p:pic>
      <p:pic>
        <p:nvPicPr>
          <p:cNvPr id="4104" name="Picture 8" descr="C:\Users\user\Desktop\x_e96f651a-crop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71538" y="3500438"/>
            <a:ext cx="1714512" cy="2580091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x_e96f651a-crop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500042"/>
            <a:ext cx="1737451" cy="2614610"/>
          </a:xfrm>
          <a:prstGeom prst="rect">
            <a:avLst/>
          </a:prstGeom>
          <a:noFill/>
        </p:spPr>
      </p:pic>
      <p:pic>
        <p:nvPicPr>
          <p:cNvPr id="5124" name="Picture 4" descr="C:\Users\user\Desktop\x_e96f651a-crop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6"/>
            <a:ext cx="1808130" cy="2720973"/>
          </a:xfrm>
          <a:prstGeom prst="rect">
            <a:avLst/>
          </a:prstGeom>
          <a:noFill/>
        </p:spPr>
      </p:pic>
      <p:pic>
        <p:nvPicPr>
          <p:cNvPr id="5126" name="Picture 6" descr="C:\Users\user\Desktop\x_e96f651a-crop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3286123"/>
            <a:ext cx="1714512" cy="2580091"/>
          </a:xfrm>
          <a:prstGeom prst="rect">
            <a:avLst/>
          </a:prstGeom>
          <a:noFill/>
        </p:spPr>
      </p:pic>
      <p:pic>
        <p:nvPicPr>
          <p:cNvPr id="5127" name="Picture 7" descr="C:\Users\user\Desktop\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3286124"/>
            <a:ext cx="1714512" cy="2580090"/>
          </a:xfrm>
          <a:prstGeom prst="rect">
            <a:avLst/>
          </a:prstGeom>
          <a:noFill/>
        </p:spPr>
      </p:pic>
      <p:pic>
        <p:nvPicPr>
          <p:cNvPr id="11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57224" y="2714620"/>
            <a:ext cx="312734" cy="300518"/>
          </a:xfrm>
          <a:prstGeom prst="rect">
            <a:avLst/>
          </a:prstGeom>
          <a:noFill/>
        </p:spPr>
      </p:pic>
      <p:pic>
        <p:nvPicPr>
          <p:cNvPr id="12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7290" y="2714620"/>
            <a:ext cx="312734" cy="300518"/>
          </a:xfrm>
          <a:prstGeom prst="rect">
            <a:avLst/>
          </a:prstGeom>
          <a:noFill/>
        </p:spPr>
      </p:pic>
      <p:pic>
        <p:nvPicPr>
          <p:cNvPr id="13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57356" y="2714620"/>
            <a:ext cx="312734" cy="300518"/>
          </a:xfrm>
          <a:prstGeom prst="rect">
            <a:avLst/>
          </a:prstGeom>
          <a:noFill/>
        </p:spPr>
      </p:pic>
      <p:pic>
        <p:nvPicPr>
          <p:cNvPr id="14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2714620"/>
            <a:ext cx="312734" cy="300518"/>
          </a:xfrm>
          <a:prstGeom prst="rect">
            <a:avLst/>
          </a:prstGeom>
          <a:noFill/>
        </p:spPr>
      </p:pic>
      <p:pic>
        <p:nvPicPr>
          <p:cNvPr id="15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58" y="2714620"/>
            <a:ext cx="312734" cy="300518"/>
          </a:xfrm>
          <a:prstGeom prst="rect">
            <a:avLst/>
          </a:prstGeom>
          <a:noFill/>
        </p:spPr>
      </p:pic>
      <p:pic>
        <p:nvPicPr>
          <p:cNvPr id="16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24" y="2714620"/>
            <a:ext cx="312734" cy="300518"/>
          </a:xfrm>
          <a:prstGeom prst="rect">
            <a:avLst/>
          </a:prstGeom>
          <a:noFill/>
        </p:spPr>
      </p:pic>
      <p:pic>
        <p:nvPicPr>
          <p:cNvPr id="17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00760" y="5429264"/>
            <a:ext cx="312734" cy="300518"/>
          </a:xfrm>
          <a:prstGeom prst="rect">
            <a:avLst/>
          </a:prstGeom>
          <a:noFill/>
        </p:spPr>
      </p:pic>
      <p:pic>
        <p:nvPicPr>
          <p:cNvPr id="18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88" y="5429264"/>
            <a:ext cx="312734" cy="300518"/>
          </a:xfrm>
          <a:prstGeom prst="rect">
            <a:avLst/>
          </a:prstGeom>
          <a:noFill/>
        </p:spPr>
      </p:pic>
      <p:pic>
        <p:nvPicPr>
          <p:cNvPr id="19" name="Picture 8" descr="C:\Users\user\Desktop\Безымянныйывыы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29454" y="5429264"/>
            <a:ext cx="312734" cy="285752"/>
          </a:xfrm>
          <a:prstGeom prst="rect">
            <a:avLst/>
          </a:prstGeom>
          <a:noFill/>
        </p:spPr>
      </p:pic>
      <p:pic>
        <p:nvPicPr>
          <p:cNvPr id="5122" name="Picture 2" descr="C:\Users\user\Desktop\x_e96f651a-crop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910" y="428604"/>
            <a:ext cx="1771641" cy="2666062"/>
          </a:xfrm>
          <a:prstGeom prst="rect">
            <a:avLst/>
          </a:prstGeom>
          <a:noFill/>
        </p:spPr>
      </p:pic>
      <p:pic>
        <p:nvPicPr>
          <p:cNvPr id="5125" name="Picture 5" descr="C:\Users\user\Desktop\x_e96f651a-crop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6578" y="357166"/>
            <a:ext cx="1785950" cy="2687595"/>
          </a:xfrm>
          <a:prstGeom prst="rect">
            <a:avLst/>
          </a:prstGeom>
          <a:noFill/>
        </p:spPr>
      </p:pic>
      <p:pic>
        <p:nvPicPr>
          <p:cNvPr id="5128" name="Picture 8" descr="C:\Users\user\Desktop\66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86446" y="3286124"/>
            <a:ext cx="1661510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404</TotalTime>
  <Words>2</Words>
  <Application>Microsoft Office PowerPoint</Application>
  <PresentationFormat>Экран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Воздушный поток</vt:lpstr>
      <vt:lpstr>Дидактическая игра  «назови фигуру и найди спрятанную цифру»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Windows 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123</cp:lastModifiedBy>
  <cp:revision>20</cp:revision>
  <dcterms:created xsi:type="dcterms:W3CDTF">2014-05-25T08:33:49Z</dcterms:created>
  <dcterms:modified xsi:type="dcterms:W3CDTF">2018-04-22T15:09:54Z</dcterms:modified>
</cp:coreProperties>
</file>