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5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7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6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2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8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3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FD11-7737-451F-ACA9-32C0930DD13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85BB-96DE-4DB6-BF8E-C32CA79E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6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03212" cy="68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IMG_20220201_072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9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9710" cy="35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ages.unian.net/photos/2019_06/thumb_files/1000_545_1560332329-3296.jpeg?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r="8978"/>
          <a:stretch/>
        </p:blipFill>
        <p:spPr bwMode="auto">
          <a:xfrm>
            <a:off x="4211959" y="3241041"/>
            <a:ext cx="4939711" cy="36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звучка горный хруста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097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\Desktop\IMG_20220201_0723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12987"/>
          <a:stretch/>
        </p:blipFill>
        <p:spPr bwMode="auto">
          <a:xfrm rot="5400000">
            <a:off x="-1392382" y="1392382"/>
            <a:ext cx="6858000" cy="40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-kam.ru/netcat_files/multifile/2443/parapet_i_vazon-granit_kapustinskiy-29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0"/>
            <a:ext cx="5070764" cy="33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ircamnya.ru/wp-content/uploads/2017/11/tan_brown_granite_quar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3428999"/>
            <a:ext cx="5094452" cy="33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звучка грани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1818" y="5589240"/>
            <a:ext cx="609600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IMG_20220201_072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2456" y="1389370"/>
            <a:ext cx="6830322" cy="41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5.infourok.ru/uploads/ex/0003/0001731a-f14c86ad/img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4279" b="10338"/>
          <a:stretch/>
        </p:blipFill>
        <p:spPr bwMode="auto">
          <a:xfrm>
            <a:off x="4096174" y="0"/>
            <a:ext cx="5047826" cy="37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s.znanio.ru/d5af0e/df/f8/f5dbbfe39db43497362bf2bd67747a0bd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12578" b="3592"/>
          <a:stretch/>
        </p:blipFill>
        <p:spPr bwMode="auto">
          <a:xfrm>
            <a:off x="4096174" y="3692008"/>
            <a:ext cx="5047825" cy="32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звучка тор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1743" y="5866735"/>
            <a:ext cx="290962" cy="2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я\Desktop\IMG_20220201_072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80298" y="1452601"/>
            <a:ext cx="6870252" cy="40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07042"/>
            <a:ext cx="5076056" cy="30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звучка ме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3336" y="5661248"/>
            <a:ext cx="609600" cy="609600"/>
          </a:xfrm>
          <a:prstGeom prst="rect">
            <a:avLst/>
          </a:prstGeom>
        </p:spPr>
      </p:pic>
      <p:pic>
        <p:nvPicPr>
          <p:cNvPr id="5128" name="Picture 8" descr="https://ds04.infourok.ru/uploads/ex/0c51/00144418-feded568/img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36" y="31869"/>
            <a:ext cx="5033564" cy="37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2022-02-01T14:46:17Z</dcterms:created>
  <dcterms:modified xsi:type="dcterms:W3CDTF">2022-02-01T15:41:07Z</dcterms:modified>
</cp:coreProperties>
</file>