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1828800"/>
          </a:xfrm>
        </p:spPr>
        <p:txBody>
          <a:bodyPr/>
          <a:lstStyle/>
          <a:p>
            <a:r>
              <a:rPr lang="ru-RU" dirty="0" smtClean="0"/>
              <a:t>Правила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авила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786058"/>
            <a:ext cx="2438400" cy="1876425"/>
          </a:xfrm>
          <a:prstGeom prst="rect">
            <a:avLst/>
          </a:prstGeom>
        </p:spPr>
      </p:pic>
      <p:pic>
        <p:nvPicPr>
          <p:cNvPr id="5" name="Рисунок 4" descr="правила ба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643314"/>
            <a:ext cx="264795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Пристегни ремни</a:t>
            </a:r>
            <a:endParaRPr lang="ru-RU" dirty="0"/>
          </a:p>
        </p:txBody>
      </p:sp>
      <p:pic>
        <p:nvPicPr>
          <p:cNvPr id="4" name="Содержимое 3" descr="20190427_114453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0552"/>
            <a:ext cx="8229600" cy="46278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Держись за перила</a:t>
            </a:r>
            <a:endParaRPr lang="ru-RU" dirty="0"/>
          </a:p>
        </p:txBody>
      </p:sp>
      <p:pic>
        <p:nvPicPr>
          <p:cNvPr id="4" name="Содержимое 3" descr="IMG_3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80316" y="1931994"/>
            <a:ext cx="6000793" cy="4708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лезь в чужой двор</a:t>
            </a:r>
            <a:endParaRPr lang="ru-RU" dirty="0"/>
          </a:p>
        </p:txBody>
      </p:sp>
      <p:pic>
        <p:nvPicPr>
          <p:cNvPr id="4" name="Содержимое 3" descr="IMG_3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012" y="1600200"/>
            <a:ext cx="6303976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мусори</a:t>
            </a:r>
            <a:endParaRPr lang="ru-RU" dirty="0"/>
          </a:p>
        </p:txBody>
      </p:sp>
      <p:pic>
        <p:nvPicPr>
          <p:cNvPr id="4" name="Содержимое 3" descr="IMG_0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22" t="17599"/>
          <a:stretch>
            <a:fillRect/>
          </a:stretch>
        </p:blipFill>
        <p:spPr>
          <a:xfrm>
            <a:off x="1714480" y="1857364"/>
            <a:ext cx="5925098" cy="38798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Правило </a:t>
            </a:r>
            <a:r>
              <a:rPr lang="ru-RU" dirty="0" err="1" smtClean="0"/>
              <a:t>Мойдодыра</a:t>
            </a:r>
            <a:endParaRPr lang="ru-RU" dirty="0"/>
          </a:p>
        </p:txBody>
      </p:sp>
      <p:pic>
        <p:nvPicPr>
          <p:cNvPr id="4" name="Содержимое 3" descr="Мойдоды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571612"/>
            <a:ext cx="4572032" cy="4643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Правило Чужого</a:t>
            </a:r>
            <a:endParaRPr lang="ru-RU" dirty="0"/>
          </a:p>
        </p:txBody>
      </p:sp>
      <p:pic>
        <p:nvPicPr>
          <p:cNvPr id="4" name="Содержимое 3" descr="Чуж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214842" cy="492922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Правило Крошки Енота</a:t>
            </a:r>
            <a:endParaRPr lang="ru-RU" dirty="0"/>
          </a:p>
        </p:txBody>
      </p:sp>
      <p:pic>
        <p:nvPicPr>
          <p:cNvPr id="4" name="Содержимое 3" descr="Ен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5572164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Мы не Шапокляк</a:t>
            </a:r>
            <a:endParaRPr lang="ru-RU" dirty="0"/>
          </a:p>
        </p:txBody>
      </p:sp>
      <p:pic>
        <p:nvPicPr>
          <p:cNvPr id="4" name="Содержимое 3" descr="шапокля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3929090" cy="492922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Котлеты отдельно, мухи отдельно</a:t>
            </a:r>
            <a:endParaRPr lang="ru-RU" dirty="0"/>
          </a:p>
        </p:txBody>
      </p:sp>
      <p:pic>
        <p:nvPicPr>
          <p:cNvPr id="4" name="Содержимое 3" descr="котлет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2857520" cy="4000528"/>
          </a:xfrm>
        </p:spPr>
      </p:pic>
      <p:pic>
        <p:nvPicPr>
          <p:cNvPr id="5" name="Рисунок 4" descr="котлеты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50046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Армейское правило</a:t>
            </a:r>
            <a:endParaRPr lang="ru-RU" dirty="0"/>
          </a:p>
        </p:txBody>
      </p:sp>
      <p:pic>
        <p:nvPicPr>
          <p:cNvPr id="6" name="Содержимое 5" descr="IMG_38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990" y="1600200"/>
            <a:ext cx="7192019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Правила нашего класса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1. Правило </a:t>
            </a:r>
            <a:r>
              <a:rPr lang="ru-RU" sz="2800" dirty="0" err="1" smtClean="0">
                <a:solidFill>
                  <a:srgbClr val="FF0000"/>
                </a:solidFill>
              </a:rPr>
              <a:t>Мойдодыра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/>
              <a:t>Вежливость</a:t>
            </a:r>
          </a:p>
          <a:p>
            <a:pPr>
              <a:buNone/>
            </a:pPr>
            <a:r>
              <a:rPr lang="ru-RU" sz="2000" dirty="0" smtClean="0"/>
              <a:t>Грубиянам моют рот с мылом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 Правило Чужого</a:t>
            </a:r>
          </a:p>
          <a:p>
            <a:pPr>
              <a:buNone/>
            </a:pPr>
            <a:r>
              <a:rPr lang="ru-RU" sz="2000" dirty="0" smtClean="0"/>
              <a:t>Уважение к чужой собственности</a:t>
            </a:r>
          </a:p>
          <a:p>
            <a:pPr>
              <a:buNone/>
            </a:pPr>
            <a:r>
              <a:rPr lang="ru-RU" sz="2000" dirty="0" smtClean="0"/>
              <a:t>Запомни правило простое – без спроса не бери чужое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 Правило Крошки Енота</a:t>
            </a:r>
          </a:p>
          <a:p>
            <a:pPr>
              <a:buNone/>
            </a:pPr>
            <a:r>
              <a:rPr lang="ru-RU" sz="2000" dirty="0" smtClean="0"/>
              <a:t>Дружелюбие</a:t>
            </a:r>
          </a:p>
          <a:p>
            <a:pPr>
              <a:buNone/>
            </a:pPr>
            <a:r>
              <a:rPr lang="ru-RU" sz="2000" dirty="0" smtClean="0"/>
              <a:t>Игра – </a:t>
            </a:r>
            <a:r>
              <a:rPr lang="ru-RU" sz="2000" smtClean="0"/>
              <a:t>это когда весело ВСЕМ</a:t>
            </a:r>
            <a:endParaRPr lang="ru-RU" sz="2000" dirty="0" smtClean="0"/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Мы не Шапокляк</a:t>
            </a:r>
          </a:p>
          <a:p>
            <a:pPr>
              <a:buNone/>
            </a:pPr>
            <a:r>
              <a:rPr lang="ru-RU" sz="2000" dirty="0" smtClean="0"/>
              <a:t>Взаимопомощь</a:t>
            </a:r>
          </a:p>
          <a:p>
            <a:pPr>
              <a:buNone/>
            </a:pPr>
            <a:r>
              <a:rPr lang="ru-RU" sz="2000" dirty="0" smtClean="0"/>
              <a:t>Кто людям помогает, тот тратит время НЕ зря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5. Котлеты отдельно, мухи отдельно</a:t>
            </a:r>
          </a:p>
          <a:p>
            <a:pPr>
              <a:buNone/>
            </a:pPr>
            <a:r>
              <a:rPr lang="ru-RU" sz="2000" dirty="0" smtClean="0"/>
              <a:t>Оценки отдельно, дружба отдельно</a:t>
            </a:r>
          </a:p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6. Армейское правило</a:t>
            </a:r>
          </a:p>
          <a:p>
            <a:pPr>
              <a:buNone/>
            </a:pPr>
            <a:r>
              <a:rPr lang="ru-RU" sz="2000" dirty="0" smtClean="0"/>
              <a:t>Слушаемся и уважаем учителей</a:t>
            </a:r>
          </a:p>
          <a:p>
            <a:pPr>
              <a:buNone/>
            </a:pPr>
            <a:r>
              <a:rPr lang="ru-RU" sz="2000" dirty="0" smtClean="0"/>
              <a:t>Генерал – Полковник - Солдат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126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Правила класса</vt:lpstr>
      <vt:lpstr>1. Правило Мойдодыра</vt:lpstr>
      <vt:lpstr>2. Правило Чужого</vt:lpstr>
      <vt:lpstr>3. Правило Крошки Енота</vt:lpstr>
      <vt:lpstr>4. Мы не Шапокляк</vt:lpstr>
      <vt:lpstr>5. Котлеты отдельно, мухи отдельно</vt:lpstr>
      <vt:lpstr>6. Армейское правило</vt:lpstr>
      <vt:lpstr>Правила нашего класса</vt:lpstr>
      <vt:lpstr>Примеры </vt:lpstr>
      <vt:lpstr>Пристегни ремни</vt:lpstr>
      <vt:lpstr>Держись за перила</vt:lpstr>
      <vt:lpstr>Не лезь в чужой двор</vt:lpstr>
      <vt:lpstr>Не мусори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класса</dc:title>
  <dc:creator>Психолог</dc:creator>
  <cp:lastModifiedBy>Психолог</cp:lastModifiedBy>
  <cp:revision>17</cp:revision>
  <dcterms:created xsi:type="dcterms:W3CDTF">2019-09-25T07:36:58Z</dcterms:created>
  <dcterms:modified xsi:type="dcterms:W3CDTF">2019-10-08T06:33:42Z</dcterms:modified>
</cp:coreProperties>
</file>