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9" r:id="rId4"/>
    <p:sldId id="260" r:id="rId5"/>
    <p:sldId id="262" r:id="rId6"/>
    <p:sldId id="263" r:id="rId7"/>
    <p:sldId id="261" r:id="rId8"/>
    <p:sldId id="264" r:id="rId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4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6FA2E8-B3B0-489B-BDA0-F598E37E9F2E}" type="datetimeFigureOut">
              <a:rPr lang="ru-RU" smtClean="0"/>
              <a:pPr/>
              <a:t>12.11.2022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FA1AA-FB9B-452D-A3AA-E0C28C49387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9074128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6FA2E8-B3B0-489B-BDA0-F598E37E9F2E}" type="datetimeFigureOut">
              <a:rPr lang="ru-RU" smtClean="0"/>
              <a:pPr/>
              <a:t>12.11.2022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FA1AA-FB9B-452D-A3AA-E0C28C49387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1237154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6FA2E8-B3B0-489B-BDA0-F598E37E9F2E}" type="datetimeFigureOut">
              <a:rPr lang="ru-RU" smtClean="0"/>
              <a:pPr/>
              <a:t>12.11.2022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FA1AA-FB9B-452D-A3AA-E0C28C49387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2790008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6FA2E8-B3B0-489B-BDA0-F598E37E9F2E}" type="datetimeFigureOut">
              <a:rPr lang="ru-RU" smtClean="0"/>
              <a:pPr/>
              <a:t>12.11.2022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FA1AA-FB9B-452D-A3AA-E0C28C49387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1111974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6FA2E8-B3B0-489B-BDA0-F598E37E9F2E}" type="datetimeFigureOut">
              <a:rPr lang="ru-RU" smtClean="0"/>
              <a:pPr/>
              <a:t>12.11.2022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FA1AA-FB9B-452D-A3AA-E0C28C49387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208073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6FA2E8-B3B0-489B-BDA0-F598E37E9F2E}" type="datetimeFigureOut">
              <a:rPr lang="ru-RU" smtClean="0"/>
              <a:pPr/>
              <a:t>12.11.2022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FA1AA-FB9B-452D-A3AA-E0C28C49387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6883122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6FA2E8-B3B0-489B-BDA0-F598E37E9F2E}" type="datetimeFigureOut">
              <a:rPr lang="ru-RU" smtClean="0"/>
              <a:pPr/>
              <a:t>12.11.2022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FA1AA-FB9B-452D-A3AA-E0C28C49387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260307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6FA2E8-B3B0-489B-BDA0-F598E37E9F2E}" type="datetimeFigureOut">
              <a:rPr lang="ru-RU" smtClean="0"/>
              <a:pPr/>
              <a:t>12.11.2022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FA1AA-FB9B-452D-A3AA-E0C28C49387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7488020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6FA2E8-B3B0-489B-BDA0-F598E37E9F2E}" type="datetimeFigureOut">
              <a:rPr lang="ru-RU" smtClean="0"/>
              <a:pPr/>
              <a:t>12.11.2022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FA1AA-FB9B-452D-A3AA-E0C28C49387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5107617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6FA2E8-B3B0-489B-BDA0-F598E37E9F2E}" type="datetimeFigureOut">
              <a:rPr lang="ru-RU" smtClean="0"/>
              <a:pPr/>
              <a:t>12.11.2022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FA1AA-FB9B-452D-A3AA-E0C28C49387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2559152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6FA2E8-B3B0-489B-BDA0-F598E37E9F2E}" type="datetimeFigureOut">
              <a:rPr lang="ru-RU" smtClean="0"/>
              <a:pPr/>
              <a:t>12.11.2022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FA1AA-FB9B-452D-A3AA-E0C28C49387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9029362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6FA2E8-B3B0-489B-BDA0-F598E37E9F2E}" type="datetimeFigureOut">
              <a:rPr lang="ru-RU" smtClean="0"/>
              <a:pPr/>
              <a:t>12.11.2022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3FA1AA-FB9B-452D-A3AA-E0C28C49387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4421906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5" Type="http://schemas.microsoft.com/office/2007/relationships/hdphoto" Target="../media/hdphoto2.wdp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1456"/>
            <a:ext cx="9142059" cy="68594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309129" y="589330"/>
            <a:ext cx="41197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Презентация для детей средней группы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619672" y="2204864"/>
            <a:ext cx="611597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200" dirty="0" smtClean="0">
                <a:ln w="29210">
                  <a:solidFill>
                    <a:schemeClr val="accent3">
                      <a:tint val="10000"/>
                    </a:schemeClr>
                  </a:solidFill>
                </a:ln>
                <a:solidFill>
                  <a:schemeClr val="accent3">
                    <a:satMod val="200000"/>
                    <a:alpha val="50000"/>
                  </a:schemeClr>
                </a:solidFill>
                <a:effectLst>
                  <a:innerShdw blurRad="50800" dist="50800" dir="8100000">
                    <a:srgbClr val="7D7D7D">
                      <a:alpha val="73000"/>
                    </a:srgbClr>
                  </a:innerShdw>
                </a:effectLst>
              </a:rPr>
              <a:t>Лесные животные</a:t>
            </a:r>
            <a:endParaRPr lang="ru-RU" sz="5400" b="1" cap="none" spc="200" dirty="0">
              <a:ln w="29210">
                <a:solidFill>
                  <a:schemeClr val="accent3">
                    <a:tint val="10000"/>
                  </a:schemeClr>
                </a:solidFill>
              </a:ln>
              <a:solidFill>
                <a:schemeClr val="accent3">
                  <a:satMod val="200000"/>
                  <a:alpha val="50000"/>
                </a:schemeClr>
              </a:solidFill>
              <a:effectLst>
                <a:innerShdw blurRad="50800" dist="50800" dir="8100000">
                  <a:srgbClr val="7D7D7D">
                    <a:alpha val="73000"/>
                  </a:srgbClr>
                </a:inn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677656" y="5517232"/>
            <a:ext cx="413081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/>
              <a:t>Автор: </a:t>
            </a:r>
            <a:r>
              <a:rPr lang="ru-RU" b="1" dirty="0" smtClean="0"/>
              <a:t>Тюрина Н.Н</a:t>
            </a:r>
            <a:endParaRPr lang="ru-RU" b="1" dirty="0" smtClean="0"/>
          </a:p>
          <a:p>
            <a:r>
              <a:rPr lang="ru-RU" b="1" dirty="0" smtClean="0"/>
              <a:t>воспитатель </a:t>
            </a:r>
            <a:r>
              <a:rPr lang="ru-RU" b="1" dirty="0" smtClean="0"/>
              <a:t>МКДОУ </a:t>
            </a:r>
            <a:r>
              <a:rPr lang="ru-RU" b="1" dirty="0" smtClean="0"/>
              <a:t>детский сад </a:t>
            </a:r>
            <a:r>
              <a:rPr lang="ru-RU" b="1" dirty="0" smtClean="0"/>
              <a:t>№</a:t>
            </a:r>
            <a:r>
              <a:rPr lang="ru-RU" b="1" dirty="0" smtClean="0"/>
              <a:t>35</a:t>
            </a:r>
            <a:endParaRPr lang="ru-RU" b="1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3232582" y="3645024"/>
            <a:ext cx="289015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медведь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589997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11560" y="382012"/>
            <a:ext cx="4681090" cy="3046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solidFill>
                  <a:schemeClr val="bg1"/>
                </a:solidFill>
              </a:rPr>
              <a:t>В чаще он лесной живет,</a:t>
            </a:r>
          </a:p>
          <a:p>
            <a:r>
              <a:rPr lang="ru-RU" sz="3200" b="1" dirty="0" smtClean="0">
                <a:solidFill>
                  <a:schemeClr val="bg1"/>
                </a:solidFill>
              </a:rPr>
              <a:t>Сладкоежкою слывет.</a:t>
            </a:r>
          </a:p>
          <a:p>
            <a:r>
              <a:rPr lang="ru-RU" sz="3200" b="1" dirty="0" smtClean="0">
                <a:solidFill>
                  <a:schemeClr val="bg1"/>
                </a:solidFill>
              </a:rPr>
              <a:t>Летом ест малину, мёд,</a:t>
            </a:r>
          </a:p>
          <a:p>
            <a:r>
              <a:rPr lang="ru-RU" sz="3200" b="1" dirty="0" smtClean="0">
                <a:solidFill>
                  <a:schemeClr val="bg1"/>
                </a:solidFill>
              </a:rPr>
              <a:t>Лапу зиму всю сосёт.</a:t>
            </a:r>
          </a:p>
          <a:p>
            <a:r>
              <a:rPr lang="ru-RU" sz="3200" b="1" dirty="0" smtClean="0">
                <a:solidFill>
                  <a:schemeClr val="bg1"/>
                </a:solidFill>
              </a:rPr>
              <a:t>Может  громко зареветь,</a:t>
            </a:r>
          </a:p>
          <a:p>
            <a:r>
              <a:rPr lang="ru-RU" sz="3200" b="1" dirty="0" smtClean="0">
                <a:solidFill>
                  <a:schemeClr val="bg1"/>
                </a:solidFill>
              </a:rPr>
              <a:t>А зовут его….</a:t>
            </a:r>
            <a:endParaRPr lang="ru-RU" sz="3200" b="1" dirty="0">
              <a:solidFill>
                <a:schemeClr val="bg1"/>
              </a:solidFill>
            </a:endParaRPr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ackgroundRemoval t="485" b="100000" l="1667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31840" y="2564904"/>
            <a:ext cx="5715000" cy="392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050027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261833" y="0"/>
            <a:ext cx="9667666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79512" y="5229200"/>
            <a:ext cx="678110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/>
              <a:t>Еще у него длинные острые </a:t>
            </a:r>
          </a:p>
          <a:p>
            <a:r>
              <a:rPr lang="ru-RU" sz="2800" b="1" dirty="0" smtClean="0"/>
              <a:t>когти, благодаря которым он </a:t>
            </a:r>
          </a:p>
          <a:p>
            <a:r>
              <a:rPr lang="ru-RU" sz="2800" b="1" dirty="0" smtClean="0"/>
              <a:t>умеет лазать по деревьям.</a:t>
            </a:r>
            <a:endParaRPr lang="ru-RU" sz="2800" b="1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29732" y="1398272"/>
            <a:ext cx="5403979" cy="36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97377" y="3779246"/>
            <a:ext cx="3746190" cy="24974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334168" y="188640"/>
            <a:ext cx="547260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/>
              <a:t>Мишка — лесной зверь. </a:t>
            </a:r>
          </a:p>
          <a:p>
            <a:r>
              <a:rPr lang="ru-RU" sz="2800" b="1" dirty="0" smtClean="0"/>
              <a:t>Он большой —выше человека. </a:t>
            </a:r>
          </a:p>
          <a:p>
            <a:r>
              <a:rPr lang="ru-RU" sz="2800" b="1" dirty="0" smtClean="0"/>
              <a:t>Зверь ходит на четырех лапах.</a:t>
            </a:r>
          </a:p>
          <a:p>
            <a:r>
              <a:rPr lang="ru-RU" sz="2800" b="1" dirty="0" smtClean="0"/>
              <a:t> У него большая голова,</a:t>
            </a:r>
          </a:p>
          <a:p>
            <a:r>
              <a:rPr lang="ru-RU" sz="2800" b="1" dirty="0" smtClean="0"/>
              <a:t> маленькие глазки и круглые </a:t>
            </a:r>
          </a:p>
          <a:p>
            <a:r>
              <a:rPr lang="ru-RU" sz="2800" b="1" dirty="0" smtClean="0"/>
              <a:t>небольшие уши. </a:t>
            </a:r>
            <a:endParaRPr lang="ru-RU" sz="2800" b="1" dirty="0"/>
          </a:p>
        </p:txBody>
      </p:sp>
    </p:spTree>
    <p:extLst>
      <p:ext uri="{BB962C8B-B14F-4D97-AF65-F5344CB8AC3E}">
        <p14:creationId xmlns:p14="http://schemas.microsoft.com/office/powerpoint/2010/main" xmlns="" val="3689514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15937"/>
          <a:stretch/>
        </p:blipFill>
        <p:spPr bwMode="auto">
          <a:xfrm>
            <a:off x="-121945" y="0"/>
            <a:ext cx="9265945" cy="68891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23528" y="260648"/>
            <a:ext cx="781572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/>
              <a:t>Шерсть у медведя густая. Ему в такой шубе очень тепло</a:t>
            </a:r>
            <a:r>
              <a:rPr lang="ru-RU" dirty="0" smtClean="0"/>
              <a:t>. </a:t>
            </a:r>
          </a:p>
          <a:p>
            <a:r>
              <a:rPr lang="ru-RU" sz="2400" b="1" dirty="0" smtClean="0"/>
              <a:t>Коричневая, но чаще говорят — бурая.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88690" y="6021288"/>
            <a:ext cx="864467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/>
              <a:t>Поэтому его так и называют — бурый медведь</a:t>
            </a:r>
            <a:r>
              <a:rPr lang="ru-RU" dirty="0" smtClean="0"/>
              <a:t>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317820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261833" y="-387424"/>
            <a:ext cx="9503249" cy="7245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211960" y="4869160"/>
            <a:ext cx="4572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/>
              <a:t>Медведи питаются ягодами, корнями, клубнями, грибами, орехами и желудями. А весной ￼когда просыпаются голодные, то могут даже напасть на других зверей, например, на кабана, оленя или лося. </a:t>
            </a:r>
            <a:endParaRPr lang="ru-RU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2731" y="3753664"/>
            <a:ext cx="3895750" cy="2592824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97330" y="1685891"/>
            <a:ext cx="4186630" cy="2791087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4832" y="332656"/>
            <a:ext cx="4338257" cy="2935102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111389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252535" y="6596"/>
            <a:ext cx="9658368" cy="68514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536" y="332656"/>
            <a:ext cx="5300500" cy="3972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95936" y="3212976"/>
            <a:ext cx="5007049" cy="33447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6372200" y="548680"/>
            <a:ext cx="291581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/>
              <a:t>Ещё мишка любит рыбу. Он с удовольствием плавает в реке и сам ловит ее лапами.</a:t>
            </a:r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xmlns="" val="960791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067944" y="258166"/>
            <a:ext cx="4962128" cy="37215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0301"/>
          <a:stretch/>
        </p:blipFill>
        <p:spPr bwMode="auto">
          <a:xfrm>
            <a:off x="179512" y="3656621"/>
            <a:ext cx="4896544" cy="3105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79512" y="22385"/>
            <a:ext cx="4572000" cy="378565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400" b="1" dirty="0" smtClean="0"/>
              <a:t>Зимой медведь спит в берлоге. Всю зиму! Осенью ложится спать и просыпается только ￼весной, когда растает снег. Говорят так: впадает в зимнюю спячку. Будить мишку нельзя, иначе он может сильно разозлиться. Все медведи должны зимой спать, потому что кушать в лесу зимой нечего.</a:t>
            </a:r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xmlns="" val="2326912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79388" y="-195263"/>
            <a:ext cx="9504363" cy="72485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8871" t="44451" r="-2231"/>
          <a:stretch/>
        </p:blipFill>
        <p:spPr bwMode="auto">
          <a:xfrm>
            <a:off x="-209972" y="-195264"/>
            <a:ext cx="5358472" cy="32327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23928" y="3150096"/>
            <a:ext cx="4943872" cy="37079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136399" y="220772"/>
            <a:ext cx="488685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/>
              <a:t>В берлоге у медведицы родится</a:t>
            </a:r>
          </a:p>
          <a:p>
            <a:r>
              <a:rPr lang="ru-RU" sz="2400" b="1" dirty="0" smtClean="0"/>
              <a:t>медвежонок. А может и несколько</a:t>
            </a:r>
          </a:p>
          <a:p>
            <a:r>
              <a:rPr lang="ru-RU" sz="2400" b="1" dirty="0" smtClean="0"/>
              <a:t> медвежат.</a:t>
            </a:r>
            <a:endParaRPr lang="ru-RU" sz="24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323528" y="4293095"/>
            <a:ext cx="3371308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</a:rPr>
              <a:t>Медвежья семья:</a:t>
            </a:r>
          </a:p>
          <a:p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</a:rPr>
              <a:t>папа – медведь</a:t>
            </a:r>
          </a:p>
          <a:p>
            <a:r>
              <a:rPr lang="ru-RU" sz="2400" b="1" dirty="0">
                <a:solidFill>
                  <a:schemeClr val="accent2">
                    <a:lumMod val="50000"/>
                  </a:schemeClr>
                </a:solidFill>
              </a:rPr>
              <a:t>м</a:t>
            </a:r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</a:rPr>
              <a:t>ама – медведица</a:t>
            </a:r>
          </a:p>
          <a:p>
            <a:r>
              <a:rPr lang="ru-RU" sz="2400" b="1" dirty="0">
                <a:solidFill>
                  <a:schemeClr val="accent2">
                    <a:lumMod val="50000"/>
                  </a:schemeClr>
                </a:solidFill>
              </a:rPr>
              <a:t>д</a:t>
            </a:r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</a:rPr>
              <a:t>етеныш - медвежонок</a:t>
            </a:r>
            <a:endParaRPr lang="ru-RU" sz="2400" b="1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20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181</TotalTime>
  <Words>256</Words>
  <Application>Microsoft Office PowerPoint</Application>
  <PresentationFormat>Экран (4:3)</PresentationFormat>
  <Paragraphs>33</Paragraphs>
  <Slides>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9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</vt:vector>
  </TitlesOfParts>
  <Company>SPecialiST RePack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LELIK</dc:creator>
  <cp:lastModifiedBy>Admin</cp:lastModifiedBy>
  <cp:revision>15</cp:revision>
  <dcterms:created xsi:type="dcterms:W3CDTF">2017-11-24T04:45:30Z</dcterms:created>
  <dcterms:modified xsi:type="dcterms:W3CDTF">2022-11-12T13:03:34Z</dcterms:modified>
</cp:coreProperties>
</file>