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94" r:id="rId2"/>
    <p:sldId id="287" r:id="rId3"/>
    <p:sldId id="266" r:id="rId4"/>
    <p:sldId id="267" r:id="rId5"/>
    <p:sldId id="268" r:id="rId6"/>
    <p:sldId id="270" r:id="rId7"/>
    <p:sldId id="258" r:id="rId8"/>
    <p:sldId id="259" r:id="rId9"/>
    <p:sldId id="257" r:id="rId10"/>
    <p:sldId id="256" r:id="rId11"/>
    <p:sldId id="260" r:id="rId12"/>
    <p:sldId id="261" r:id="rId13"/>
    <p:sldId id="262" r:id="rId14"/>
    <p:sldId id="263" r:id="rId15"/>
    <p:sldId id="264" r:id="rId16"/>
    <p:sldId id="265" r:id="rId17"/>
    <p:sldId id="271" r:id="rId18"/>
    <p:sldId id="272" r:id="rId19"/>
    <p:sldId id="273" r:id="rId20"/>
    <p:sldId id="274" r:id="rId21"/>
    <p:sldId id="275" r:id="rId22"/>
    <p:sldId id="288" r:id="rId23"/>
    <p:sldId id="276" r:id="rId24"/>
    <p:sldId id="289" r:id="rId25"/>
    <p:sldId id="281" r:id="rId26"/>
    <p:sldId id="277" r:id="rId27"/>
    <p:sldId id="283" r:id="rId28"/>
    <p:sldId id="284" r:id="rId29"/>
    <p:sldId id="290" r:id="rId30"/>
    <p:sldId id="291" r:id="rId31"/>
    <p:sldId id="292" r:id="rId32"/>
    <p:sldId id="293" r:id="rId33"/>
    <p:sldId id="278" r:id="rId34"/>
    <p:sldId id="279" r:id="rId35"/>
    <p:sldId id="280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82" autoAdjust="0"/>
    <p:restoredTop sz="94660"/>
  </p:normalViewPr>
  <p:slideViewPr>
    <p:cSldViewPr>
      <p:cViewPr varScale="1">
        <p:scale>
          <a:sx n="42" d="100"/>
          <a:sy n="42" d="100"/>
        </p:scale>
        <p:origin x="-128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09902-C76F-4107-A124-403C4DD54F91}" type="datetimeFigureOut">
              <a:rPr lang="en-US" smtClean="0"/>
              <a:pPr/>
              <a:t>1/17/2016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00824-90E4-4082-A79A-407A2AA564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09902-C76F-4107-A124-403C4DD54F91}" type="datetimeFigureOut">
              <a:rPr lang="en-US" smtClean="0"/>
              <a:pPr/>
              <a:t>1/17/2016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00824-90E4-4082-A79A-407A2AA564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09902-C76F-4107-A124-403C4DD54F91}" type="datetimeFigureOut">
              <a:rPr lang="en-US" smtClean="0"/>
              <a:pPr/>
              <a:t>1/17/2016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00824-90E4-4082-A79A-407A2AA564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09902-C76F-4107-A124-403C4DD54F91}" type="datetimeFigureOut">
              <a:rPr lang="en-US" smtClean="0"/>
              <a:pPr/>
              <a:t>1/17/2016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00824-90E4-4082-A79A-407A2AA564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09902-C76F-4107-A124-403C4DD54F91}" type="datetimeFigureOut">
              <a:rPr lang="en-US" smtClean="0"/>
              <a:pPr/>
              <a:t>1/17/2016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00824-90E4-4082-A79A-407A2AA564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09902-C76F-4107-A124-403C4DD54F91}" type="datetimeFigureOut">
              <a:rPr lang="en-US" smtClean="0"/>
              <a:pPr/>
              <a:t>1/17/2016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00824-90E4-4082-A79A-407A2AA564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09902-C76F-4107-A124-403C4DD54F91}" type="datetimeFigureOut">
              <a:rPr lang="en-US" smtClean="0"/>
              <a:pPr/>
              <a:t>1/17/2016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00824-90E4-4082-A79A-407A2AA564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09902-C76F-4107-A124-403C4DD54F91}" type="datetimeFigureOut">
              <a:rPr lang="en-US" smtClean="0"/>
              <a:pPr/>
              <a:t>1/17/2016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00824-90E4-4082-A79A-407A2AA564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09902-C76F-4107-A124-403C4DD54F91}" type="datetimeFigureOut">
              <a:rPr lang="en-US" smtClean="0"/>
              <a:pPr/>
              <a:t>1/17/2016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00824-90E4-4082-A79A-407A2AA564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09902-C76F-4107-A124-403C4DD54F91}" type="datetimeFigureOut">
              <a:rPr lang="en-US" smtClean="0"/>
              <a:pPr/>
              <a:t>1/17/2016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00824-90E4-4082-A79A-407A2AA564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09902-C76F-4107-A124-403C4DD54F91}" type="datetimeFigureOut">
              <a:rPr lang="en-US" smtClean="0"/>
              <a:pPr/>
              <a:t>1/17/2016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00824-90E4-4082-A79A-407A2AA564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509902-C76F-4107-A124-403C4DD54F91}" type="datetimeFigureOut">
              <a:rPr lang="en-US" smtClean="0"/>
              <a:pPr/>
              <a:t>1/17/2016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700824-90E4-4082-A79A-407A2AA5640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jpe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jpeg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H:\45%20&#1084;&#1080;&#1085;&#1091;&#1090;\11%20&#1050;&#1051;&#1040;&#1057;&#1057;%2019%20&#1064;&#1050;&#1054;&#1051;&#1040;\Clap%20Your%20Hands%20-%20Song%20for%20Kids%20by%20Little%20Fox.mp4" TargetMode="Externa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H:\45%20&#1084;&#1080;&#1085;&#1091;&#1090;\11%20&#1050;&#1051;&#1040;&#1057;&#1057;%2019%20&#1064;&#1050;&#1054;&#1051;&#1040;\Priroda-Zvuk_Reki_(mp3.cc).mp3" TargetMode="External"/><Relationship Id="rId4" Type="http://schemas.openxmlformats.org/officeDocument/2006/relationships/image" Target="../media/image40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H:\45%20&#1084;&#1080;&#1085;&#1091;&#1090;\11%20&#1050;&#1051;&#1040;&#1057;&#1057;%2019%20&#1064;&#1050;&#1054;&#1051;&#1040;\The%20Adventures%20of%20Tom%20Sawyer.mp4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gif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87730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23527"/>
            <a:ext cx="9144000" cy="688152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3528" y="476672"/>
            <a:ext cx="8640960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>
                <a:solidFill>
                  <a:srgbClr val="0070C0"/>
                </a:solidFill>
              </a:rPr>
              <a:t>I wish you</a:t>
            </a:r>
          </a:p>
          <a:p>
            <a:r>
              <a:rPr lang="en-GB" sz="2600" b="1" dirty="0" smtClean="0">
                <a:solidFill>
                  <a:srgbClr val="002060"/>
                </a:solidFill>
              </a:rPr>
              <a:t>Positive emotions</a:t>
            </a:r>
          </a:p>
          <a:p>
            <a:r>
              <a:rPr lang="en-GB" sz="2600" b="1" dirty="0" smtClean="0">
                <a:solidFill>
                  <a:srgbClr val="002060"/>
                </a:solidFill>
              </a:rPr>
              <a:t>                                                                                         Fruitful work</a:t>
            </a:r>
          </a:p>
          <a:p>
            <a:r>
              <a:rPr lang="en-GB" sz="2600" b="1" dirty="0" smtClean="0">
                <a:solidFill>
                  <a:srgbClr val="002060"/>
                </a:solidFill>
              </a:rPr>
              <a:t>                         Good luck</a:t>
            </a:r>
          </a:p>
          <a:p>
            <a:r>
              <a:rPr lang="en-GB" sz="2600" b="1" dirty="0" smtClean="0">
                <a:solidFill>
                  <a:srgbClr val="002060"/>
                </a:solidFill>
              </a:rPr>
              <a:t>                                                          Happiness</a:t>
            </a:r>
          </a:p>
          <a:p>
            <a:r>
              <a:rPr lang="en-GB" sz="2600" b="1" dirty="0" smtClean="0">
                <a:solidFill>
                  <a:srgbClr val="002060"/>
                </a:solidFill>
              </a:rPr>
              <a:t>                                                                                                      Health</a:t>
            </a:r>
          </a:p>
          <a:p>
            <a:r>
              <a:rPr lang="en-GB" sz="2600" b="1" dirty="0" smtClean="0">
                <a:solidFill>
                  <a:srgbClr val="002060"/>
                </a:solidFill>
              </a:rPr>
              <a:t>                               An excellent mark</a:t>
            </a:r>
          </a:p>
          <a:p>
            <a:r>
              <a:rPr lang="en-GB" sz="2600" b="1" dirty="0" smtClean="0">
                <a:solidFill>
                  <a:srgbClr val="002060"/>
                </a:solidFill>
              </a:rPr>
              <a:t>                                                                                                                                  Praise                                                          Not to be afraid</a:t>
            </a:r>
          </a:p>
          <a:p>
            <a:r>
              <a:rPr lang="en-GB" sz="2600" b="1" dirty="0" smtClean="0">
                <a:solidFill>
                  <a:srgbClr val="002060"/>
                </a:solidFill>
              </a:rPr>
              <a:t>                            To shine </a:t>
            </a:r>
          </a:p>
          <a:p>
            <a:r>
              <a:rPr lang="en-GB" sz="2600" b="1" dirty="0" smtClean="0">
                <a:solidFill>
                  <a:srgbClr val="002060"/>
                </a:solidFill>
              </a:rPr>
              <a:t>                                                                                     To be satisfied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1. What is Mark Twain’s real name?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5122912" cy="4525963"/>
          </a:xfrm>
        </p:spPr>
        <p:txBody>
          <a:bodyPr/>
          <a:lstStyle/>
          <a:p>
            <a:pPr marL="651510" indent="-514350">
              <a:buFont typeface="+mj-lt"/>
              <a:buAutoNum type="alphaUcPeriod"/>
            </a:pPr>
            <a:r>
              <a:rPr lang="en-US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Tom Jackson</a:t>
            </a:r>
          </a:p>
          <a:p>
            <a:pPr marL="651510" indent="-514350">
              <a:buFont typeface="+mj-lt"/>
              <a:buAutoNum type="alphaUcPeriod"/>
            </a:pPr>
            <a:r>
              <a:rPr lang="en-US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Samuel Langhorne Clemens</a:t>
            </a:r>
          </a:p>
          <a:p>
            <a:pPr marL="651510" indent="-514350">
              <a:buFont typeface="+mj-lt"/>
              <a:buAutoNum type="alphaUcPeriod"/>
            </a:pPr>
            <a:r>
              <a:rPr lang="en-US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Daniel </a:t>
            </a:r>
            <a:r>
              <a:rPr lang="en-US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O’Con</a:t>
            </a:r>
            <a:r>
              <a:rPr lang="en-US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ell</a:t>
            </a:r>
            <a:endParaRPr lang="en-US" sz="4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651510" indent="-514350">
              <a:buFont typeface="+mj-lt"/>
              <a:buAutoNum type="arabicPeriod"/>
            </a:pPr>
            <a:endParaRPr lang="en-US" dirty="0"/>
          </a:p>
        </p:txBody>
      </p:sp>
      <p:pic>
        <p:nvPicPr>
          <p:cNvPr id="7" name="Содержимое 6" descr="пазл-2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178175" y="2132856"/>
            <a:ext cx="3777882" cy="3168352"/>
          </a:xfrm>
        </p:spPr>
      </p:pic>
      <p:sp>
        <p:nvSpPr>
          <p:cNvPr id="8" name="TextBox 7"/>
          <p:cNvSpPr txBox="1"/>
          <p:nvPr/>
        </p:nvSpPr>
        <p:spPr>
          <a:xfrm rot="10800000" flipV="1">
            <a:off x="6084168" y="2924944"/>
            <a:ext cx="19442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 smtClean="0"/>
              <a:t>B</a:t>
            </a:r>
            <a:endParaRPr lang="en-US" sz="9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8" grpId="0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загружено (6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1545" y="548680"/>
            <a:ext cx="8780908" cy="5760640"/>
          </a:xfrm>
          <a:prstGeom prst="ellipse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2. What country is Mark Twain from?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124744"/>
            <a:ext cx="4906888" cy="5733256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n-US" sz="5400" dirty="0" smtClean="0">
                <a:solidFill>
                  <a:srgbClr val="002060"/>
                </a:solidFill>
              </a:rPr>
              <a:t> USA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5400" dirty="0" smtClean="0">
                <a:solidFill>
                  <a:srgbClr val="002060"/>
                </a:solidFill>
              </a:rPr>
              <a:t> UK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5400" dirty="0" smtClean="0">
                <a:solidFill>
                  <a:srgbClr val="002060"/>
                </a:solidFill>
              </a:rPr>
              <a:t> Canada</a:t>
            </a:r>
          </a:p>
          <a:p>
            <a:pPr marL="514350" indent="-514350">
              <a:buNone/>
            </a:pPr>
            <a:endParaRPr lang="en-US" sz="5400" dirty="0">
              <a:solidFill>
                <a:srgbClr val="002060"/>
              </a:solidFill>
            </a:endParaRPr>
          </a:p>
        </p:txBody>
      </p:sp>
      <p:pic>
        <p:nvPicPr>
          <p:cNvPr id="5" name="Содержимое 4" descr="Flag_of_Canada.svg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347864" y="3248980"/>
            <a:ext cx="1656184" cy="828092"/>
          </a:xfrm>
        </p:spPr>
      </p:pic>
      <p:pic>
        <p:nvPicPr>
          <p:cNvPr id="6" name="Рисунок 5" descr="загружено (1)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95736" y="2276872"/>
            <a:ext cx="1154489" cy="768260"/>
          </a:xfrm>
          <a:prstGeom prst="rect">
            <a:avLst/>
          </a:prstGeom>
        </p:spPr>
      </p:pic>
      <p:pic>
        <p:nvPicPr>
          <p:cNvPr id="7" name="Рисунок 6" descr="загружено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31840" y="1268760"/>
            <a:ext cx="1512169" cy="795109"/>
          </a:xfrm>
          <a:prstGeom prst="rect">
            <a:avLst/>
          </a:prstGeom>
        </p:spPr>
      </p:pic>
      <p:pic>
        <p:nvPicPr>
          <p:cNvPr id="8" name="Рисунок 7" descr="пазл-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92080" y="2708920"/>
            <a:ext cx="3629397" cy="304382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156176" y="3501008"/>
            <a:ext cx="201622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 smtClean="0"/>
              <a:t>A</a:t>
            </a:r>
            <a:endParaRPr lang="en-US" sz="8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 build="allAtOnce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книги-по-саморазвитию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4979" y="476672"/>
            <a:ext cx="8894042" cy="5904656"/>
          </a:xfrm>
          <a:prstGeom prst="ellips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200" b="1" dirty="0" smtClean="0">
                <a:solidFill>
                  <a:schemeClr val="accent6">
                    <a:lumMod val="75000"/>
                  </a:schemeClr>
                </a:solidFill>
              </a:rPr>
              <a:t>3. </a:t>
            </a:r>
            <a:r>
              <a:rPr lang="en-US" sz="4200" b="1" dirty="0" smtClean="0">
                <a:solidFill>
                  <a:schemeClr val="accent6">
                    <a:lumMod val="75000"/>
                  </a:schemeClr>
                </a:solidFill>
              </a:rPr>
              <a:t>The </a:t>
            </a:r>
            <a:r>
              <a:rPr lang="en-US" sz="4200" b="1" dirty="0" smtClean="0">
                <a:solidFill>
                  <a:schemeClr val="accent6">
                    <a:lumMod val="75000"/>
                  </a:schemeClr>
                </a:solidFill>
              </a:rPr>
              <a:t>most </a:t>
            </a:r>
            <a:r>
              <a:rPr lang="en-US" sz="4200" b="1" dirty="0" smtClean="0">
                <a:solidFill>
                  <a:schemeClr val="accent6">
                    <a:lumMod val="75000"/>
                  </a:schemeClr>
                </a:solidFill>
              </a:rPr>
              <a:t>famous M. Twain’s </a:t>
            </a:r>
            <a:r>
              <a:rPr lang="en-US" sz="4200" b="1" dirty="0" smtClean="0">
                <a:solidFill>
                  <a:schemeClr val="accent6">
                    <a:lumMod val="75000"/>
                  </a:schemeClr>
                </a:solidFill>
              </a:rPr>
              <a:t>hero is…</a:t>
            </a:r>
            <a:endParaRPr lang="en-US" sz="4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n-US" sz="4400" dirty="0" smtClean="0">
                <a:solidFill>
                  <a:srgbClr val="002060"/>
                </a:solidFill>
              </a:rPr>
              <a:t>Mickey Mouse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4400" dirty="0" smtClean="0">
                <a:solidFill>
                  <a:srgbClr val="002060"/>
                </a:solidFill>
              </a:rPr>
              <a:t>Peter Pan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4400" dirty="0" smtClean="0">
                <a:solidFill>
                  <a:srgbClr val="002060"/>
                </a:solidFill>
              </a:rPr>
              <a:t>Tom Sawyer</a:t>
            </a:r>
            <a:endParaRPr lang="en-US" sz="4400" dirty="0">
              <a:solidFill>
                <a:srgbClr val="002060"/>
              </a:solidFill>
            </a:endParaRPr>
          </a:p>
        </p:txBody>
      </p:sp>
      <p:pic>
        <p:nvPicPr>
          <p:cNvPr id="5" name="Содержимое 4" descr="Mickey_Mouse_002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251520" y="4082280"/>
            <a:ext cx="1512168" cy="1512168"/>
          </a:xfrm>
        </p:spPr>
      </p:pic>
      <p:pic>
        <p:nvPicPr>
          <p:cNvPr id="6" name="Рисунок 5" descr="pit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07703" y="4869160"/>
            <a:ext cx="1089863" cy="1460980"/>
          </a:xfrm>
          <a:prstGeom prst="rect">
            <a:avLst/>
          </a:prstGeom>
        </p:spPr>
      </p:pic>
      <p:pic>
        <p:nvPicPr>
          <p:cNvPr id="7" name="Рисунок 6" descr="mazurin-tom-0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03848" y="4005064"/>
            <a:ext cx="1706513" cy="1694538"/>
          </a:xfrm>
          <a:prstGeom prst="rect">
            <a:avLst/>
          </a:prstGeom>
        </p:spPr>
      </p:pic>
      <p:pic>
        <p:nvPicPr>
          <p:cNvPr id="8" name="Рисунок 7" descr="пазл-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64088" y="1916832"/>
            <a:ext cx="3191862" cy="267688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156176" y="2708920"/>
            <a:ext cx="16561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smtClean="0"/>
              <a:t>C</a:t>
            </a:r>
            <a:endParaRPr lang="en-US" sz="8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 build="allAtOnce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6702442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6200" y="412894"/>
            <a:ext cx="8596280" cy="5824418"/>
          </a:xfrm>
          <a:prstGeom prst="ellips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/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4. What river was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</a:rPr>
              <a:t>M.Twain’s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 life connected with?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n-US" sz="5400" dirty="0" smtClean="0">
                <a:solidFill>
                  <a:srgbClr val="002060"/>
                </a:solidFill>
              </a:rPr>
              <a:t>Colorado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5400" dirty="0" smtClean="0">
                <a:solidFill>
                  <a:srgbClr val="002060"/>
                </a:solidFill>
              </a:rPr>
              <a:t>Mississippi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5400" dirty="0" smtClean="0">
                <a:solidFill>
                  <a:srgbClr val="002060"/>
                </a:solidFill>
              </a:rPr>
              <a:t>Thames</a:t>
            </a:r>
            <a:endParaRPr lang="en-US" sz="5400" dirty="0">
              <a:solidFill>
                <a:srgbClr val="002060"/>
              </a:solidFill>
            </a:endParaRPr>
          </a:p>
        </p:txBody>
      </p:sp>
      <p:pic>
        <p:nvPicPr>
          <p:cNvPr id="5" name="Содержимое 4" descr="пазл-2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866964" y="2169679"/>
            <a:ext cx="3819836" cy="3203537"/>
          </a:xfrm>
        </p:spPr>
      </p:pic>
      <p:sp>
        <p:nvSpPr>
          <p:cNvPr id="6" name="TextBox 5"/>
          <p:cNvSpPr txBox="1"/>
          <p:nvPr/>
        </p:nvSpPr>
        <p:spPr>
          <a:xfrm>
            <a:off x="5796136" y="3140968"/>
            <a:ext cx="21602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smtClean="0"/>
              <a:t>B</a:t>
            </a:r>
            <a:endParaRPr lang="en-US" sz="8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build="allAtOnce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3a96c3e149c79e6f5d273284f746e299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8370" y="404664"/>
            <a:ext cx="8210662" cy="6120680"/>
          </a:xfrm>
          <a:prstGeom prst="ellipse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5. Where did Tom Sawyer live?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n-US" sz="4800" dirty="0" smtClean="0">
                <a:solidFill>
                  <a:srgbClr val="002060"/>
                </a:solidFill>
              </a:rPr>
              <a:t>in Saint Petersburg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4800" dirty="0" smtClean="0">
                <a:solidFill>
                  <a:srgbClr val="002060"/>
                </a:solidFill>
              </a:rPr>
              <a:t>in London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4800" dirty="0" smtClean="0">
                <a:solidFill>
                  <a:srgbClr val="002060"/>
                </a:solidFill>
              </a:rPr>
              <a:t>in New York </a:t>
            </a:r>
            <a:endParaRPr lang="en-US" sz="4800" dirty="0">
              <a:solidFill>
                <a:srgbClr val="002060"/>
              </a:solidFill>
            </a:endParaRPr>
          </a:p>
        </p:txBody>
      </p:sp>
      <p:pic>
        <p:nvPicPr>
          <p:cNvPr id="5" name="Содержимое 4" descr="пазл-2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004048" y="2169680"/>
            <a:ext cx="3682752" cy="3088570"/>
          </a:xfrm>
        </p:spPr>
      </p:pic>
      <p:sp>
        <p:nvSpPr>
          <p:cNvPr id="6" name="TextBox 5"/>
          <p:cNvSpPr txBox="1"/>
          <p:nvPr/>
        </p:nvSpPr>
        <p:spPr>
          <a:xfrm>
            <a:off x="5868144" y="3140968"/>
            <a:ext cx="19442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smtClean="0"/>
              <a:t>A</a:t>
            </a:r>
            <a:endParaRPr lang="en-US" sz="8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build="allAtOnce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422711621_la-gymnastique-i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3968" y="476672"/>
            <a:ext cx="3810000" cy="2514600"/>
          </a:xfrm>
          <a:prstGeom prst="rect">
            <a:avLst/>
          </a:prstGeom>
        </p:spPr>
      </p:pic>
      <p:pic>
        <p:nvPicPr>
          <p:cNvPr id="6" name="Рисунок 5" descr="3543678-puzzle-thumbs-up-symbo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3044295" cy="3212976"/>
          </a:xfrm>
          <a:prstGeom prst="roundRect">
            <a:avLst/>
          </a:prstGeom>
          <a:ln w="9525">
            <a:solidFill>
              <a:srgbClr val="002060"/>
            </a:solidFill>
          </a:ln>
        </p:spPr>
      </p:pic>
      <p:sp>
        <p:nvSpPr>
          <p:cNvPr id="7" name="Прямоугольник 6"/>
          <p:cNvSpPr/>
          <p:nvPr/>
        </p:nvSpPr>
        <p:spPr>
          <a:xfrm>
            <a:off x="467544" y="3429000"/>
            <a:ext cx="8496944" cy="2554545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“The </a:t>
            </a:r>
            <a:r>
              <a:rPr lang="en-US" sz="8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AdveNtures</a:t>
            </a:r>
            <a:r>
              <a:rPr lang="en-US" sz="8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of Tom sawyer”</a:t>
            </a:r>
            <a:endParaRPr lang="ru-RU" sz="8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115615" y="1412776"/>
          <a:ext cx="7344820" cy="5184575"/>
        </p:xfrm>
        <a:graphic>
          <a:graphicData uri="http://schemas.openxmlformats.org/drawingml/2006/table">
            <a:tbl>
              <a:tblPr/>
              <a:tblGrid>
                <a:gridCol w="734111"/>
                <a:gridCol w="734111"/>
                <a:gridCol w="734111"/>
                <a:gridCol w="734111"/>
                <a:gridCol w="734111"/>
                <a:gridCol w="734853"/>
                <a:gridCol w="734853"/>
                <a:gridCol w="734853"/>
                <a:gridCol w="734853"/>
                <a:gridCol w="734853"/>
              </a:tblGrid>
              <a:tr h="431773">
                <a:tc gridSpan="10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latin typeface="Calibri"/>
                          <a:ea typeface="Calibri"/>
                          <a:cs typeface="Times New Roman"/>
                        </a:rPr>
                        <a:t>Questions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468" marR="66468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968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468" marR="66468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468" marR="66468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468" marR="66468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468" marR="66468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468" marR="66468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468" marR="66468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468" marR="66468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468" marR="66468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468" marR="66468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468" marR="66468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1773">
                <a:tc gridSpan="10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latin typeface="Calibri"/>
                          <a:ea typeface="Calibri"/>
                          <a:cs typeface="Times New Roman"/>
                        </a:rPr>
                        <a:t>Quiz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468" marR="66468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968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468" marR="66468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468" marR="66468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468" marR="66468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468" marR="66468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468" marR="66468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468" marR="66468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468" marR="66468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468" marR="66468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468" marR="66468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468" marR="66468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1773">
                <a:tc gridSpan="10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>
                          <a:latin typeface="Calibri"/>
                          <a:ea typeface="Calibri"/>
                          <a:cs typeface="Times New Roman"/>
                        </a:rPr>
                        <a:t>Group 1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468" marR="66468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968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468" marR="66468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468" marR="66468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468" marR="66468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468" marR="66468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468" marR="66468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468" marR="66468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468" marR="66468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468" marR="66468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468" marR="66468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468" marR="66468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8478">
                <a:tc gridSpan="10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latin typeface="Calibri"/>
                          <a:ea typeface="Calibri"/>
                          <a:cs typeface="Times New Roman"/>
                        </a:rPr>
                        <a:t>Group 2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468" marR="66468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968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468" marR="66468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468" marR="66468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468" marR="66468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468" marR="66468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468" marR="66468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468" marR="66468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468" marR="66468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468" marR="66468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468" marR="66468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468" marR="66468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8478">
                <a:tc gridSpan="10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latin typeface="Calibri"/>
                          <a:ea typeface="Calibri"/>
                          <a:cs typeface="Times New Roman"/>
                        </a:rPr>
                        <a:t>Group 3 (Comments)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468" marR="66468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968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468" marR="66468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468" marR="66468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468" marR="66468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468" marR="66468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468" marR="66468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468" marR="66468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468" marR="66468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468" marR="66468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468" marR="66468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468" marR="66468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1773">
                <a:tc gridSpan="10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>
                          <a:latin typeface="Calibri"/>
                          <a:ea typeface="Calibri"/>
                          <a:cs typeface="Times New Roman"/>
                        </a:rPr>
                        <a:t>Film (Comments)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468" marR="66468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968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468" marR="66468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468" marR="66468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468" marR="66468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468" marR="66468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468" marR="66468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468" marR="66468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468" marR="66468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468" marR="66468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468" marR="66468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468" marR="66468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1773">
                <a:tc gridSpan="10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>
                          <a:latin typeface="Calibri"/>
                          <a:ea typeface="Calibri"/>
                          <a:cs typeface="Times New Roman"/>
                        </a:rPr>
                        <a:t>Questions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468" marR="66468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076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468" marR="66468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468" marR="66468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468" marR="66468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468" marR="66468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468" marR="66468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468" marR="66468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468" marR="66468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468" marR="66468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468" marR="66468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468" marR="66468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-1187170"/>
            <a:ext cx="8964488" cy="2831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62350" algn="l"/>
              </a:tabLst>
            </a:pPr>
            <a:endParaRPr kumimoji="0" lang="uk-UA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62350" algn="l"/>
              </a:tabLst>
            </a:pPr>
            <a:endParaRPr lang="uk-UA" sz="2800" b="1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62350" algn="l"/>
              </a:tabLst>
            </a:pPr>
            <a:endParaRPr kumimoji="0" lang="uk-UA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62350" algn="l"/>
              </a:tabLst>
            </a:pPr>
            <a:endParaRPr lang="uk-UA" sz="2800" b="1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62350" algn="l"/>
              </a:tabLst>
            </a:pPr>
            <a:r>
              <a:rPr kumimoji="0" lang="en-GB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SELF-CONTROL  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62350" algn="l"/>
              </a:tabLst>
            </a:pPr>
            <a:r>
              <a:rPr kumimoji="0" lang="en-GB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Tick </a:t>
            </a:r>
            <a:r>
              <a:rPr kumimoji="0" lang="en-GB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</a:t>
            </a:r>
            <a:r>
              <a:rPr kumimoji="0" lang="en-GB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en-GB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if you know the answer</a:t>
            </a:r>
            <a:r>
              <a:rPr kumimoji="0" lang="en-GB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	     Name __________________________________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62350" algn="l"/>
              </a:tabLst>
            </a:pP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  <a:sym typeface="Wingdings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70586"/>
          </a:xfrm>
        </p:spPr>
        <p:txBody>
          <a:bodyPr>
            <a:noAutofit/>
          </a:bodyPr>
          <a:lstStyle/>
          <a:p>
            <a:r>
              <a:rPr lang="en-GB" sz="11000" b="1" dirty="0" smtClean="0">
                <a:solidFill>
                  <a:schemeClr val="accent6">
                    <a:lumMod val="75000"/>
                  </a:schemeClr>
                </a:solidFill>
              </a:rPr>
              <a:t>Make three groups</a:t>
            </a:r>
            <a:endParaRPr lang="en-US" sz="11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" name="Рисунок 2" descr="635732924053603777-93632716_group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41072" y="3933056"/>
            <a:ext cx="3502927" cy="29249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6000" b="1" dirty="0" smtClean="0">
                <a:solidFill>
                  <a:srgbClr val="7030A0"/>
                </a:solidFill>
              </a:rPr>
              <a:t>GROUP 1</a:t>
            </a:r>
            <a:endParaRPr lang="en-US" sz="6000" b="1" dirty="0">
              <a:solidFill>
                <a:srgbClr val="7030A0"/>
              </a:solidFill>
            </a:endParaRPr>
          </a:p>
        </p:txBody>
      </p:sp>
      <p:pic>
        <p:nvPicPr>
          <p:cNvPr id="3" name="Рисунок 2" descr="tes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2856" y="1628800"/>
            <a:ext cx="7638288" cy="47975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38288727-stick-figure-presenting-a-check-mark-The-task-is-done--Stock-Phot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332656"/>
            <a:ext cx="3962400" cy="2639568"/>
          </a:xfrm>
          <a:prstGeom prst="rect">
            <a:avLst/>
          </a:prstGeom>
        </p:spPr>
      </p:pic>
      <p:pic>
        <p:nvPicPr>
          <p:cNvPr id="4" name="Рисунок 3" descr="A164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1772816"/>
            <a:ext cx="3888432" cy="3888432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6000" b="1" dirty="0" smtClean="0">
                <a:solidFill>
                  <a:srgbClr val="7030A0"/>
                </a:solidFill>
              </a:rPr>
              <a:t>GROUP 2</a:t>
            </a:r>
            <a:endParaRPr lang="en-US" sz="6000" b="1" dirty="0">
              <a:solidFill>
                <a:srgbClr val="7030A0"/>
              </a:solidFill>
            </a:endParaRPr>
          </a:p>
        </p:txBody>
      </p:sp>
      <p:pic>
        <p:nvPicPr>
          <p:cNvPr id="3" name="Рисунок 2" descr="Pismennyiy-perevod-dokumentov-u-prisyazhnogo-perevodchi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1340768"/>
            <a:ext cx="8496944" cy="50981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o-CHILD-READING-faceboo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260648"/>
            <a:ext cx="4681728" cy="3172968"/>
          </a:xfrm>
          <a:prstGeom prst="rect">
            <a:avLst/>
          </a:prstGeom>
        </p:spPr>
      </p:pic>
      <p:pic>
        <p:nvPicPr>
          <p:cNvPr id="4" name="Рисунок 3" descr="images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64088" y="1268760"/>
            <a:ext cx="3675112" cy="2100064"/>
          </a:xfrm>
          <a:prstGeom prst="rect">
            <a:avLst/>
          </a:prstGeom>
        </p:spPr>
      </p:pic>
      <p:pic>
        <p:nvPicPr>
          <p:cNvPr id="5" name="Рисунок 4" descr="good-job-20463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87824" y="3488485"/>
            <a:ext cx="2808312" cy="30027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>
            <a:noAutofit/>
          </a:bodyPr>
          <a:lstStyle/>
          <a:p>
            <a:r>
              <a:rPr lang="en-GB" sz="7200" b="1" dirty="0" smtClean="0">
                <a:solidFill>
                  <a:srgbClr val="7030A0"/>
                </a:solidFill>
              </a:rPr>
              <a:t>Have a rest</a:t>
            </a:r>
            <a:endParaRPr lang="en-US" sz="7200" b="1" dirty="0">
              <a:solidFill>
                <a:srgbClr val="7030A0"/>
              </a:solidFill>
            </a:endParaRPr>
          </a:p>
        </p:txBody>
      </p:sp>
      <p:pic>
        <p:nvPicPr>
          <p:cNvPr id="6" name="Clap Your Hands - Song for Kids by Little Fox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395535" y="943056"/>
            <a:ext cx="8280921" cy="59149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6000" b="1" dirty="0" smtClean="0">
                <a:solidFill>
                  <a:srgbClr val="7030A0"/>
                </a:solidFill>
              </a:rPr>
              <a:t>GROUP 3</a:t>
            </a:r>
            <a:endParaRPr lang="en-US" sz="6000" b="1" dirty="0">
              <a:solidFill>
                <a:srgbClr val="7030A0"/>
              </a:solidFill>
            </a:endParaRPr>
          </a:p>
        </p:txBody>
      </p:sp>
      <p:pic>
        <p:nvPicPr>
          <p:cNvPr id="3" name="Рисунок 2" descr="загружено (8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5151" y="1412776"/>
            <a:ext cx="8093698" cy="51845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545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 descr="imag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31839"/>
            <a:ext cx="9144000" cy="68898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reka-chusovaya-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riroda-Zvuk_Reki_(mp3.cc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323528" y="638132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925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oscars-sculptur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9600" b="1" dirty="0" smtClean="0">
                <a:solidFill>
                  <a:schemeClr val="accent4">
                    <a:lumMod val="50000"/>
                  </a:schemeClr>
                </a:solidFill>
              </a:rPr>
              <a:t>What writers do you know?</a:t>
            </a:r>
            <a:endParaRPr lang="en-US" sz="96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Рисунок 5" descr="429108_www.GdeFon.ru_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76056" y="4293096"/>
            <a:ext cx="3635896" cy="22724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The Adventures of Tom Sawyer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946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800" b="1" dirty="0" smtClean="0">
                <a:solidFill>
                  <a:srgbClr val="7030A0"/>
                </a:solidFill>
              </a:rPr>
              <a:t>Answer the questions</a:t>
            </a:r>
            <a:endParaRPr lang="en-US" sz="4800" b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GB" sz="3600" b="1" dirty="0" smtClean="0">
                <a:solidFill>
                  <a:schemeClr val="accent2">
                    <a:lumMod val="75000"/>
                  </a:schemeClr>
                </a:solidFill>
              </a:rPr>
              <a:t>What was the dialogue about?</a:t>
            </a:r>
          </a:p>
          <a:p>
            <a:r>
              <a:rPr lang="en-GB" sz="3600" b="1" dirty="0" smtClean="0">
                <a:solidFill>
                  <a:schemeClr val="accent2">
                    <a:lumMod val="75000"/>
                  </a:schemeClr>
                </a:solidFill>
              </a:rPr>
              <a:t>Were the film and the dialogue the same?</a:t>
            </a:r>
          </a:p>
          <a:p>
            <a:r>
              <a:rPr lang="en-GB" sz="3600" b="1" dirty="0" smtClean="0">
                <a:solidFill>
                  <a:schemeClr val="accent2">
                    <a:lumMod val="75000"/>
                  </a:schemeClr>
                </a:solidFill>
              </a:rPr>
              <a:t>What characters could you see in the dialogue?</a:t>
            </a:r>
          </a:p>
          <a:p>
            <a:r>
              <a:rPr lang="en-GB" sz="3600" b="1" dirty="0" smtClean="0">
                <a:solidFill>
                  <a:schemeClr val="accent2">
                    <a:lumMod val="75000"/>
                  </a:schemeClr>
                </a:solidFill>
              </a:rPr>
              <a:t>What characters could you see in the film?</a:t>
            </a:r>
          </a:p>
          <a:p>
            <a:r>
              <a:rPr lang="en-GB" sz="3600" b="1" dirty="0" smtClean="0">
                <a:solidFill>
                  <a:schemeClr val="accent2">
                    <a:lumMod val="75000"/>
                  </a:schemeClr>
                </a:solidFill>
              </a:rPr>
              <a:t>What forms of presentation of the story do you know?</a:t>
            </a:r>
          </a:p>
          <a:p>
            <a:endParaRPr lang="en-GB" sz="36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en-GB" sz="36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en-GB" sz="36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en-US" dirty="0"/>
          </a:p>
        </p:txBody>
      </p:sp>
      <p:pic>
        <p:nvPicPr>
          <p:cNvPr id="4" name="Рисунок 3" descr="image_galler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40352" y="5102044"/>
            <a:ext cx="1273688" cy="1571912"/>
          </a:xfrm>
          <a:prstGeom prst="rect">
            <a:avLst/>
          </a:prstGeom>
        </p:spPr>
      </p:pic>
      <p:pic>
        <p:nvPicPr>
          <p:cNvPr id="5" name="Рисунок 4" descr="otvet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787691" cy="1340768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>
            <a:normAutofit lnSpcReduction="10000"/>
          </a:bodyPr>
          <a:lstStyle/>
          <a:p>
            <a:r>
              <a:rPr lang="en-GB" sz="4400" b="1" dirty="0" smtClean="0">
                <a:solidFill>
                  <a:schemeClr val="accent2">
                    <a:lumMod val="75000"/>
                  </a:schemeClr>
                </a:solidFill>
              </a:rPr>
              <a:t>What emotions did Tom feel?</a:t>
            </a:r>
          </a:p>
          <a:p>
            <a:r>
              <a:rPr lang="en-GB" sz="4400" b="1" dirty="0" smtClean="0">
                <a:solidFill>
                  <a:schemeClr val="accent2">
                    <a:lumMod val="75000"/>
                  </a:schemeClr>
                </a:solidFill>
              </a:rPr>
              <a:t>What emotions did Becky feel?</a:t>
            </a:r>
          </a:p>
          <a:p>
            <a:r>
              <a:rPr lang="en-GB" sz="4400" b="1" dirty="0" smtClean="0">
                <a:solidFill>
                  <a:schemeClr val="accent2">
                    <a:lumMod val="75000"/>
                  </a:schemeClr>
                </a:solidFill>
              </a:rPr>
              <a:t>Who is the smartest hero in this extract?</a:t>
            </a:r>
            <a:endParaRPr lang="uk-UA" sz="44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GB" sz="4400" b="1" dirty="0" smtClean="0">
                <a:solidFill>
                  <a:schemeClr val="accent2">
                    <a:lumMod val="75000"/>
                  </a:schemeClr>
                </a:solidFill>
              </a:rPr>
              <a:t>What did you like (film, dialogue, story)?</a:t>
            </a:r>
          </a:p>
          <a:p>
            <a:r>
              <a:rPr lang="en-GB" sz="4400" b="1" dirty="0" smtClean="0">
                <a:solidFill>
                  <a:schemeClr val="accent2">
                    <a:lumMod val="75000"/>
                  </a:schemeClr>
                </a:solidFill>
              </a:rPr>
              <a:t>Think of another end of the story.</a:t>
            </a:r>
          </a:p>
          <a:p>
            <a:endParaRPr lang="en-US" dirty="0"/>
          </a:p>
        </p:txBody>
      </p:sp>
      <p:pic>
        <p:nvPicPr>
          <p:cNvPr id="4" name="Рисунок 3" descr="voprosy-dlya-devushek-pro-lyubov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39025" y="4714875"/>
            <a:ext cx="1704975" cy="2143125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slide_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Содержимое 4" descr="Homework.gif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038600" cy="2558350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GB" sz="4800" b="1" dirty="0" smtClean="0">
                <a:solidFill>
                  <a:srgbClr val="7030A0"/>
                </a:solidFill>
              </a:rPr>
              <a:t>Write a composition “Tom Sawyer As I See Him”.</a:t>
            </a:r>
            <a:endParaRPr lang="en-US" sz="4800" b="1" dirty="0">
              <a:solidFill>
                <a:srgbClr val="7030A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520" y="2852936"/>
            <a:ext cx="410445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solidFill>
                  <a:srgbClr val="7030A0"/>
                </a:solidFill>
                <a:latin typeface="Arial Black" pitchFamily="34" charset="0"/>
              </a:rPr>
              <a:t>Make a plan.</a:t>
            </a:r>
          </a:p>
          <a:p>
            <a:r>
              <a:rPr lang="en-GB" sz="4000" dirty="0" smtClean="0">
                <a:solidFill>
                  <a:srgbClr val="7030A0"/>
                </a:solidFill>
                <a:latin typeface="Arial Black" pitchFamily="34" charset="0"/>
              </a:rPr>
              <a:t>Try and retell the text according to your plan.</a:t>
            </a:r>
            <a:endParaRPr lang="en-US" sz="4000" dirty="0">
              <a:solidFill>
                <a:srgbClr val="7030A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goodby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5" y="1428778"/>
            <a:ext cx="7488831" cy="41604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Содержимое 3" descr="Гоголь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88640"/>
            <a:ext cx="3062904" cy="3701008"/>
          </a:xfrm>
        </p:spPr>
      </p:pic>
      <p:pic>
        <p:nvPicPr>
          <p:cNvPr id="5" name="Рисунок 4" descr="Чехов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7584" y="3761656"/>
            <a:ext cx="4661163" cy="3096344"/>
          </a:xfrm>
          <a:prstGeom prst="rect">
            <a:avLst/>
          </a:prstGeom>
        </p:spPr>
      </p:pic>
      <p:pic>
        <p:nvPicPr>
          <p:cNvPr id="6" name="Рисунок 5" descr="Толстой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08104" y="188640"/>
            <a:ext cx="2952328" cy="4179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Гюго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476672"/>
            <a:ext cx="2376264" cy="3418262"/>
          </a:xfrm>
          <a:prstGeom prst="rect">
            <a:avLst/>
          </a:prstGeom>
        </p:spPr>
      </p:pic>
      <p:pic>
        <p:nvPicPr>
          <p:cNvPr id="5" name="Рисунок 4" descr="Лондон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188640"/>
            <a:ext cx="3911077" cy="4869160"/>
          </a:xfrm>
          <a:prstGeom prst="rect">
            <a:avLst/>
          </a:prstGeom>
        </p:spPr>
      </p:pic>
      <p:pic>
        <p:nvPicPr>
          <p:cNvPr id="6" name="Рисунок 5" descr="Хэмингуэй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51720" y="3356992"/>
            <a:ext cx="2264312" cy="29424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1-fLxYF87tqhdDgVJJDF0wMQ.jpe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1187624" y="0"/>
            <a:ext cx="6335713" cy="6858000"/>
          </a:xfrm>
          <a:prstGeom prst="ellipse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Рисунок 5" descr="smallenvelop-quiz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8121" cy="6858001"/>
          </a:xfrm>
          <a:prstGeom prst="rect">
            <a:avLst/>
          </a:prstGeom>
        </p:spPr>
      </p:pic>
      <p:pic>
        <p:nvPicPr>
          <p:cNvPr id="7" name="Рисунок 6" descr="image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52120" y="4581128"/>
            <a:ext cx="1656184" cy="1858982"/>
          </a:xfrm>
          <a:prstGeom prst="rect">
            <a:avLst/>
          </a:prstGeom>
        </p:spPr>
      </p:pic>
      <p:pic>
        <p:nvPicPr>
          <p:cNvPr id="8" name="Рисунок 7" descr="загружено (7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39000" y="1196752"/>
            <a:ext cx="1603833" cy="216024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b="1" dirty="0" smtClean="0">
                <a:solidFill>
                  <a:srgbClr val="002060"/>
                </a:solidFill>
              </a:rPr>
              <a:t>You are to remember</a:t>
            </a:r>
            <a:endParaRPr lang="en-US" sz="72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4800" b="1" dirty="0" smtClean="0">
                <a:solidFill>
                  <a:srgbClr val="FF0000"/>
                </a:solidFill>
              </a:rPr>
              <a:t>English</a:t>
            </a:r>
          </a:p>
          <a:p>
            <a:pPr>
              <a:buFont typeface="Wingdings" pitchFamily="2" charset="2"/>
              <a:buChar char="Ø"/>
            </a:pPr>
            <a:r>
              <a:rPr lang="en-US" sz="4800" b="1" dirty="0" smtClean="0">
                <a:solidFill>
                  <a:srgbClr val="FF0000"/>
                </a:solidFill>
              </a:rPr>
              <a:t>Literature</a:t>
            </a:r>
          </a:p>
          <a:p>
            <a:pPr>
              <a:buFont typeface="Wingdings" pitchFamily="2" charset="2"/>
              <a:buChar char="Ø"/>
            </a:pPr>
            <a:r>
              <a:rPr lang="en-US" sz="4800" b="1" dirty="0" smtClean="0">
                <a:solidFill>
                  <a:srgbClr val="FF0000"/>
                </a:solidFill>
              </a:rPr>
              <a:t>Geography</a:t>
            </a:r>
          </a:p>
          <a:p>
            <a:pPr>
              <a:buFont typeface="Wingdings" pitchFamily="2" charset="2"/>
              <a:buChar char="Ø"/>
            </a:pPr>
            <a:r>
              <a:rPr lang="en-US" sz="4800" b="1" dirty="0" smtClean="0">
                <a:solidFill>
                  <a:srgbClr val="FF0000"/>
                </a:solidFill>
              </a:rPr>
              <a:t>History</a:t>
            </a:r>
            <a:endParaRPr lang="en-US" sz="4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Содержимое 6" descr="1-fLxYF87tqhdDgVJJDF0wMQ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15616" y="0"/>
            <a:ext cx="6336704" cy="6858000"/>
          </a:xfrm>
          <a:prstGeom prst="ellipse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725</TotalTime>
  <Words>284</Words>
  <Application>Microsoft Office PowerPoint</Application>
  <PresentationFormat>Экран (4:3)</PresentationFormat>
  <Paragraphs>76</Paragraphs>
  <Slides>35</Slides>
  <Notes>0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Тема Office</vt:lpstr>
      <vt:lpstr>Слайд 1</vt:lpstr>
      <vt:lpstr>Слайд 2</vt:lpstr>
      <vt:lpstr>What writers do you know?</vt:lpstr>
      <vt:lpstr>Слайд 4</vt:lpstr>
      <vt:lpstr>Слайд 5</vt:lpstr>
      <vt:lpstr>Слайд 6</vt:lpstr>
      <vt:lpstr>Слайд 7</vt:lpstr>
      <vt:lpstr>You are to remember</vt:lpstr>
      <vt:lpstr>Слайд 9</vt:lpstr>
      <vt:lpstr>1. What is Mark Twain’s real name?</vt:lpstr>
      <vt:lpstr>Слайд 11</vt:lpstr>
      <vt:lpstr>2. What country is Mark Twain from?</vt:lpstr>
      <vt:lpstr>Слайд 13</vt:lpstr>
      <vt:lpstr>3. The most famous M. Twain’s hero is…</vt:lpstr>
      <vt:lpstr>Слайд 15</vt:lpstr>
      <vt:lpstr>4. What river was M.Twain’s life connected with?</vt:lpstr>
      <vt:lpstr>Слайд 17</vt:lpstr>
      <vt:lpstr>5. Where did Tom Sawyer live?</vt:lpstr>
      <vt:lpstr>Слайд 19</vt:lpstr>
      <vt:lpstr>Make three groups</vt:lpstr>
      <vt:lpstr>GROUP 1</vt:lpstr>
      <vt:lpstr>Слайд 22</vt:lpstr>
      <vt:lpstr>GROUP 2</vt:lpstr>
      <vt:lpstr>Слайд 24</vt:lpstr>
      <vt:lpstr>Have a rest</vt:lpstr>
      <vt:lpstr>GROUP 3</vt:lpstr>
      <vt:lpstr>Слайд 27</vt:lpstr>
      <vt:lpstr>Слайд 28</vt:lpstr>
      <vt:lpstr>Слайд 29</vt:lpstr>
      <vt:lpstr>Слайд 30</vt:lpstr>
      <vt:lpstr>Answer the questions</vt:lpstr>
      <vt:lpstr>Слайд 32</vt:lpstr>
      <vt:lpstr>Слайд 33</vt:lpstr>
      <vt:lpstr>Слайд 34</vt:lpstr>
      <vt:lpstr>Слайд 35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is Mark Twain’s real name?</dc:title>
  <dc:creator>Славик</dc:creator>
  <cp:lastModifiedBy>Славик</cp:lastModifiedBy>
  <cp:revision>71</cp:revision>
  <dcterms:created xsi:type="dcterms:W3CDTF">2015-11-26T14:55:57Z</dcterms:created>
  <dcterms:modified xsi:type="dcterms:W3CDTF">2016-01-17T06:55:47Z</dcterms:modified>
</cp:coreProperties>
</file>