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24" autoAdjust="0"/>
  </p:normalViewPr>
  <p:slideViewPr>
    <p:cSldViewPr snapToGrid="0">
      <p:cViewPr varScale="1">
        <p:scale>
          <a:sx n="73" d="100"/>
          <a:sy n="73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ACB2-839C-4781-A137-37EEC27E16A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AD73-C819-4F98-949C-6B36B62C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ACB2-839C-4781-A137-37EEC27E16A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AD73-C819-4F98-949C-6B36B62C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45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ACB2-839C-4781-A137-37EEC27E16A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AD73-C819-4F98-949C-6B36B62C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ACB2-839C-4781-A137-37EEC27E16A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AD73-C819-4F98-949C-6B36B62C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2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ACB2-839C-4781-A137-37EEC27E16A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AD73-C819-4F98-949C-6B36B62C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2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ACB2-839C-4781-A137-37EEC27E16A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AD73-C819-4F98-949C-6B36B62C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5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ACB2-839C-4781-A137-37EEC27E16A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AD73-C819-4F98-949C-6B36B62C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2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ACB2-839C-4781-A137-37EEC27E16A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AD73-C819-4F98-949C-6B36B62C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7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ACB2-839C-4781-A137-37EEC27E16A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AD73-C819-4F98-949C-6B36B62C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6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ACB2-839C-4781-A137-37EEC27E16A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AD73-C819-4F98-949C-6B36B62C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2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ACB2-839C-4781-A137-37EEC27E16A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AD73-C819-4F98-949C-6B36B62C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1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6ACB2-839C-4781-A137-37EEC27E16A0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7AD73-C819-4F98-949C-6B36B62C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88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76" t="10691" r="3880" b="28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92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Наша открытка готова.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4" r="27248" b="5125"/>
          <a:stretch/>
        </p:blipFill>
        <p:spPr>
          <a:xfrm rot="16200000">
            <a:off x="3508199" y="1472229"/>
            <a:ext cx="4799863" cy="523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20415"/>
            <a:ext cx="9144000" cy="1581424"/>
          </a:xfrm>
        </p:spPr>
        <p:txBody>
          <a:bodyPr>
            <a:normAutofit/>
          </a:bodyPr>
          <a:lstStyle/>
          <a:p>
            <a:r>
              <a:rPr lang="ru-RU" b="1" dirty="0" smtClean="0"/>
              <a:t>Открытка любимым мамам.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r="25573" b="6225"/>
          <a:stretch/>
        </p:blipFill>
        <p:spPr>
          <a:xfrm rot="16200000">
            <a:off x="3578773" y="766873"/>
            <a:ext cx="4130565" cy="691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6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36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открытки к дню матери нам понадобится: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1.Двусторонний цветной картон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2.Цветные салфетки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3.Цветная бумага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4.Клей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4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Берем сердечко , вырезанное из цветной бумаги.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32238" r="10829" b="8677"/>
          <a:stretch/>
        </p:blipFill>
        <p:spPr>
          <a:xfrm>
            <a:off x="215881" y="2301767"/>
            <a:ext cx="5365112" cy="374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пишем пожелание своей маме.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9" r="28985" b="15094"/>
          <a:stretch/>
        </p:blipFill>
        <p:spPr>
          <a:xfrm rot="16200000">
            <a:off x="1739501" y="1630104"/>
            <a:ext cx="4067429" cy="49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816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Приклеиваем пожелание в середину сердечка , вырезанного из картона.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7" t="28921" r="23231" b="20746"/>
          <a:stretch/>
        </p:blipFill>
        <p:spPr>
          <a:xfrm>
            <a:off x="924910" y="2615023"/>
            <a:ext cx="3394842" cy="33422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44259" y="2582176"/>
            <a:ext cx="3342293" cy="34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1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Далее нам понадобятся кружки из салфеток.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r="20279"/>
          <a:stretch/>
        </p:blipFill>
        <p:spPr>
          <a:xfrm rot="5400000">
            <a:off x="1365117" y="1801300"/>
            <a:ext cx="3798453" cy="519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37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 них мы делаем цветочки . Сжимая каждый слой к середине цветка.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2317" y="2532992"/>
            <a:ext cx="4974897" cy="373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Обклеиваем наше сердце вокруг цветами.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5" t="4267" r="24907" b="-4267"/>
          <a:stretch/>
        </p:blipFill>
        <p:spPr>
          <a:xfrm rot="16200000">
            <a:off x="1529259" y="1501500"/>
            <a:ext cx="4713888" cy="50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2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67</Words>
  <Application>Microsoft Office PowerPoint</Application>
  <PresentationFormat>Широкоэкранный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Открытка любимым мамам.</vt:lpstr>
      <vt:lpstr>Для изготовления открытки к дню матери нам понадобится:  1.Двусторонний цветной картон 2.Цветные салфетки 3.Цветная бумага 4.Клей   </vt:lpstr>
      <vt:lpstr>Берем сердечко , вырезанное из цветной бумаги.</vt:lpstr>
      <vt:lpstr>Далее пишем пожелание своей маме.</vt:lpstr>
      <vt:lpstr>Приклеиваем пожелание в середину сердечка , вырезанного из картона.</vt:lpstr>
      <vt:lpstr>Далее нам понадобятся кружки из салфеток.</vt:lpstr>
      <vt:lpstr>Из них мы делаем цветочки . Сжимая каждый слой к середине цветка.</vt:lpstr>
      <vt:lpstr>Обклеиваем наше сердце вокруг цветами.</vt:lpstr>
      <vt:lpstr>Наша открытка готова.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Owner</dc:creator>
  <cp:lastModifiedBy>Owner</cp:lastModifiedBy>
  <cp:revision>8</cp:revision>
  <dcterms:created xsi:type="dcterms:W3CDTF">2017-11-26T17:26:15Z</dcterms:created>
  <dcterms:modified xsi:type="dcterms:W3CDTF">2017-11-28T06:46:34Z</dcterms:modified>
</cp:coreProperties>
</file>