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Звук и буква К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Прибыткова Н.В.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[K] _ _</a:t>
            </a:r>
            <a:endParaRPr lang="ru-RU" sz="7200" dirty="0"/>
          </a:p>
        </p:txBody>
      </p:sp>
      <p:pic>
        <p:nvPicPr>
          <p:cNvPr id="4" name="Содержимое 3" descr="http://ecos.org.ua/wp-content/golub-eco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1"/>
            <a:ext cx="381642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nashi-popugai.ru/wp-content/uploads/2012/07/%D0%9F%D0%B5%D1%80%D1%81%D0%B8%D0%B4%D1%81%D0%BA%D0%B8%D0%B5-%D1%85%D0%BE%D0%BC%D1%8F%D0%BA%D0%B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556793"/>
            <a:ext cx="432048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1.gstatic.com/images?q=tbn:ANd9GcSZ13oGCnKqCA1tcCEWE0fKUnK4o5kWaCXPGTBvfgm_4TqPWWr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293096"/>
            <a:ext cx="324036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3.gstatic.com/images?q=tbn:ANd9GcRi5uSPB0WXjPneAhDPo78hsfJ4kZ9EjOToozbEXL4Ma9ZNN_c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365104"/>
            <a:ext cx="423991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_ [K] _ </a:t>
            </a:r>
            <a:endParaRPr lang="ru-RU" sz="7200" dirty="0"/>
          </a:p>
        </p:txBody>
      </p:sp>
      <p:pic>
        <p:nvPicPr>
          <p:cNvPr id="4" name="Содержимое 3" descr="http://t1.gstatic.com/images?q=tbn:ANd9GcSRn99uHkwFK_FzdOXbVhI62esHNQWs29naHeUB4w1V6yQqhYnZL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331236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dv-fishing.ru/articles_img/800px-Esox_luciu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700809"/>
            <a:ext cx="48965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2.gstatic.com/images?q=tbn:ANd9GcTvCFO1U8z4Q3fYUhEjyp7xeODw01iMgPFB8ZxiVuRutwqOSBiQ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9" y="4365104"/>
            <a:ext cx="331236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1.gstatic.com/images?q=tbn:ANd9GcSIZkxUoCCLersH2IApuGDoI7-Py5D7e0T7dB3bkF0BJy_puV6BCQ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4005064"/>
            <a:ext cx="424847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_ _ [K] </a:t>
            </a:r>
            <a:endParaRPr lang="ru-RU" sz="7200" dirty="0"/>
          </a:p>
        </p:txBody>
      </p:sp>
      <p:pic>
        <p:nvPicPr>
          <p:cNvPr id="4" name="Содержимое 3" descr="http://t1.gstatic.com/images?q=tbn:ANd9GcS11Ij7gM5DgeY1rlbm-LKS9I3O3yzRa2kCslz8XkVDsiRr4AaR3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338437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3.gstatic.com/images?q=tbn:ANd9GcR2_If_OLFnroNnsIhOqwhodiamE0PtdmaGegq1a9I5A1Nb2J_QqceDiaP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00808"/>
            <a:ext cx="381642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1.gstatic.com/images?q=tbn:ANd9GcRYkP7IguXEICQjr7bf7xQNgGPxU4cTzA9gxvbzoxC0F23MZA2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59" y="4437112"/>
            <a:ext cx="3600401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2.gstatic.com/images?q=tbn:ANd9GcRhh_OcUY2aYxJ5u3bWAptw8eUIF84QrIwW5Yu1PNg2weQhLJ0TKA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293096"/>
            <a:ext cx="3960439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chemeClr val="accent5">
                    <a:lumMod val="75000"/>
                  </a:schemeClr>
                </a:solidFill>
              </a:rPr>
              <a:t>[K’] </a:t>
            </a:r>
            <a:endParaRPr lang="ru-RU" sz="7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http://t2.gstatic.com/images?q=tbn:ANd9GcQ3PfJ4QgGA61m8LamdTv9MTc7SmmpscyW4gKlJs0Rk0uINXS5P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35283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0.gstatic.com/images?q=tbn:ANd9GcTp6AXz93GDdXjj1NMABvbuFvBntNKzuI09rfA1X-qyrKz5KqeD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84784"/>
            <a:ext cx="4104456" cy="252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2.gstatic.com/images?q=tbn:ANd9GcSP2gainqAHRcA7v41v8u8oLaM76lVhEmQb6qlfYCPU5tWqzF0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9" y="3933056"/>
            <a:ext cx="345638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0.gstatic.com/images?q=tbn:ANd9GcRMMQbqUqrx43G7fze7hECkSiZIMC7GMM7GbNmefk-v1M9OxH4z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4005064"/>
            <a:ext cx="4248472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Буква </a:t>
            </a:r>
            <a:r>
              <a:rPr lang="ru-RU" sz="10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10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t1.gstatic.com/images?q=tbn:ANd9GcQuu3roVglJYqxkkN_N2eHa2tfeO2VoJLO8dvbd7YelYdPup7f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396044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1.gstatic.com/images?q=tbn:ANd9GcTGXCtTZ6OJ668J9U188jGNNunWEXYFyr-p6574wDaMNuSwMSQ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276872"/>
            <a:ext cx="388843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29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Звук и буква К</vt:lpstr>
      <vt:lpstr>[K] _ _</vt:lpstr>
      <vt:lpstr>_ [K] _ </vt:lpstr>
      <vt:lpstr>_ _ [K] </vt:lpstr>
      <vt:lpstr>[K’] </vt:lpstr>
      <vt:lpstr>Буква 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и буква К</dc:title>
  <cp:lastModifiedBy>R528-DS01</cp:lastModifiedBy>
  <cp:revision>8</cp:revision>
  <dcterms:modified xsi:type="dcterms:W3CDTF">2012-11-12T12:29:00Z</dcterms:modified>
</cp:coreProperties>
</file>