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71" r:id="rId11"/>
    <p:sldId id="266" r:id="rId12"/>
    <p:sldId id="267" r:id="rId13"/>
    <p:sldId id="268" r:id="rId14"/>
    <p:sldId id="269" r:id="rId15"/>
    <p:sldId id="272" r:id="rId16"/>
    <p:sldId id="27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D9AB-0A0E-4BE0-B927-F57D7D07E89B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EEC6-C7C7-4A78-AE46-DEDFF0081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42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D9AB-0A0E-4BE0-B927-F57D7D07E89B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EEC6-C7C7-4A78-AE46-DEDFF0081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323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D9AB-0A0E-4BE0-B927-F57D7D07E89B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EEC6-C7C7-4A78-AE46-DEDFF0081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4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D9AB-0A0E-4BE0-B927-F57D7D07E89B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EEC6-C7C7-4A78-AE46-DEDFF0081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134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D9AB-0A0E-4BE0-B927-F57D7D07E89B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EEC6-C7C7-4A78-AE46-DEDFF0081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92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D9AB-0A0E-4BE0-B927-F57D7D07E89B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EEC6-C7C7-4A78-AE46-DEDFF0081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111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D9AB-0A0E-4BE0-B927-F57D7D07E89B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EEC6-C7C7-4A78-AE46-DEDFF0081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500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D9AB-0A0E-4BE0-B927-F57D7D07E89B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EEC6-C7C7-4A78-AE46-DEDFF0081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44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D9AB-0A0E-4BE0-B927-F57D7D07E89B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EEC6-C7C7-4A78-AE46-DEDFF0081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407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D9AB-0A0E-4BE0-B927-F57D7D07E89B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EEC6-C7C7-4A78-AE46-DEDFF0081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675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D9AB-0A0E-4BE0-B927-F57D7D07E89B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EEC6-C7C7-4A78-AE46-DEDFF0081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14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5D9AB-0A0E-4BE0-B927-F57D7D07E89B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3EEC6-C7C7-4A78-AE46-DEDFF0081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52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124-luchiki.caduk.ru/images/88bca000dd6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18" y="156755"/>
            <a:ext cx="7203942" cy="699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404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124-luchiki.caduk.ru/images/88bca000dd6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18" y="156755"/>
            <a:ext cx="7203942" cy="699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350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mg2.freepng.ru/20180627/sor/kisspng-baba-yaga-koschei-legendary-creature-cat-5b335592bb15f0.117549211530090898766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555" y="376463"/>
            <a:ext cx="8517572" cy="5937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6086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.poembook.ru/theme/5d/f7/91/2527b3514a75b2113b750f149254a3fc1d9d0db6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7" y="458787"/>
            <a:ext cx="5940425" cy="5940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2153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mds.yandex.net/i?id=b06201964941773f9969b8ce0e50962b_l-5282838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3" y="303710"/>
            <a:ext cx="9013962" cy="6306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1799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fsd.multiurok.ru/html/2017/11/05/s_59ff3c09e622d/732611_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257" y="162197"/>
            <a:ext cx="5886994" cy="6491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4198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0.wp.com/nukadeti.ru/content/images/essence/tale/360/131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325" y="165463"/>
            <a:ext cx="6879771" cy="64878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9255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aist-deti.ru/upload/iblock/64a/r5lnfyoetzwfb9ox0sd80h0gkqjj7fh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661" y="609600"/>
            <a:ext cx="8161109" cy="606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903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kartinkin.net/uploads/posts/2021-07/1625632089_20-kartinkin-com-p-baba-yaga-art-art-krasivo-2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623" y="296545"/>
            <a:ext cx="7620589" cy="6252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6447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www.prizyv.ru/wp-content/uploads/2020/08/Koshhej-958x126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67" y="-479107"/>
            <a:ext cx="9440090" cy="7816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195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mds.yandex.net/get-zen_doc/4473624/pub_606ffa9d6670bb0288b5f2e4_6070019026119c1d2919e136/scale_12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074" y="568915"/>
            <a:ext cx="8996544" cy="5910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8824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mds.yandex.net/get-zen_doc/245342/pub_5be1f979aac00400aad2b5fb_5be1f981aac00400aad2b5fc/scale_12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87" y="394107"/>
            <a:ext cx="9283926" cy="6111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2428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lacepic.ru/wp-content/uploads/2021/06/f6799235698799.Y3JvcCwxNDU5LDExNDIsMzA0LDE5N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423" y="252411"/>
            <a:ext cx="9057504" cy="5982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3238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tihi.ru/pics/2016/11/27/1098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83" y="89806"/>
            <a:ext cx="7881845" cy="6537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4982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124-luchiki.caduk.ru/images/88bca000dd6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18" y="156755"/>
            <a:ext cx="7203942" cy="699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304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humbs.dreamstime.com/b/cartoon-knight-2307466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79" y="148046"/>
            <a:ext cx="5216435" cy="6709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35981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Широкоэкранный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USER</cp:lastModifiedBy>
  <cp:revision>17</cp:revision>
  <dcterms:created xsi:type="dcterms:W3CDTF">2022-04-19T10:28:03Z</dcterms:created>
  <dcterms:modified xsi:type="dcterms:W3CDTF">2023-11-08T10:39:06Z</dcterms:modified>
</cp:coreProperties>
</file>