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997" r:id="rId2"/>
    <p:sldId id="785" r:id="rId3"/>
    <p:sldId id="666" r:id="rId4"/>
    <p:sldId id="577" r:id="rId5"/>
    <p:sldId id="995" r:id="rId6"/>
    <p:sldId id="998" r:id="rId7"/>
    <p:sldId id="999" r:id="rId8"/>
    <p:sldId id="705" r:id="rId9"/>
    <p:sldId id="706" r:id="rId10"/>
    <p:sldId id="782" r:id="rId1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760" userDrawn="1">
          <p15:clr>
            <a:srgbClr val="A4A3A4"/>
          </p15:clr>
        </p15:guide>
        <p15:guide id="3" pos="864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C2C"/>
    <a:srgbClr val="FF66CC"/>
    <a:srgbClr val="9EB1DA"/>
    <a:srgbClr val="090A0A"/>
    <a:srgbClr val="404646"/>
    <a:srgbClr val="D5DDEF"/>
    <a:srgbClr val="59485A"/>
    <a:srgbClr val="DAC9C2"/>
    <a:srgbClr val="7ABCE9"/>
    <a:srgbClr val="DAE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6370" autoAdjust="0"/>
  </p:normalViewPr>
  <p:slideViewPr>
    <p:cSldViewPr snapToGrid="0">
      <p:cViewPr>
        <p:scale>
          <a:sx n="33" d="100"/>
          <a:sy n="33" d="100"/>
        </p:scale>
        <p:origin x="-1494" y="-534"/>
      </p:cViewPr>
      <p:guideLst>
        <p:guide orient="horz" pos="3240"/>
        <p:guide pos="5760"/>
        <p:guide pos="86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484"/>
    </p:cViewPr>
  </p:sorterViewPr>
  <p:notesViewPr>
    <p:cSldViewPr snapToGrid="0">
      <p:cViewPr varScale="1">
        <p:scale>
          <a:sx n="87" d="100"/>
          <a:sy n="87" d="100"/>
        </p:scale>
        <p:origin x="2616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BE263-A921-44F8-AC81-455D2B359AE2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EF0C6-C54F-490C-B88F-453591B5FF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8790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67632-864E-424F-B94D-599108905550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75336-045C-43F2-BD33-6A66435BB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025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4850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92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2246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611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166">
            <a:extLst>
              <a:ext uri="{FF2B5EF4-FFF2-40B4-BE49-F238E27FC236}">
                <a16:creationId xmlns:a16="http://schemas.microsoft.com/office/drawing/2014/main" xmlns="" id="{BA464EE7-FD91-4AD1-ACA5-45827F707D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" y="5"/>
            <a:ext cx="18307033" cy="10286995"/>
          </a:xfrm>
          <a:custGeom>
            <a:avLst/>
            <a:gdLst>
              <a:gd name="connsiteX0" fmla="*/ 17868881 w 18307033"/>
              <a:gd name="connsiteY0" fmla="*/ 495305 h 10286995"/>
              <a:gd name="connsiteX1" fmla="*/ 18040333 w 18307033"/>
              <a:gd name="connsiteY1" fmla="*/ 495305 h 10286995"/>
              <a:gd name="connsiteX2" fmla="*/ 18040333 w 18307033"/>
              <a:gd name="connsiteY2" fmla="*/ 10286995 h 10286995"/>
              <a:gd name="connsiteX3" fmla="*/ 17868881 w 18307033"/>
              <a:gd name="connsiteY3" fmla="*/ 10286995 h 10286995"/>
              <a:gd name="connsiteX4" fmla="*/ 1333489 w 18307033"/>
              <a:gd name="connsiteY4" fmla="*/ 495300 h 10286995"/>
              <a:gd name="connsiteX5" fmla="*/ 1504939 w 18307033"/>
              <a:gd name="connsiteY5" fmla="*/ 495300 h 10286995"/>
              <a:gd name="connsiteX6" fmla="*/ 1504939 w 18307033"/>
              <a:gd name="connsiteY6" fmla="*/ 10286995 h 10286995"/>
              <a:gd name="connsiteX7" fmla="*/ 1333489 w 18307033"/>
              <a:gd name="connsiteY7" fmla="*/ 10286995 h 10286995"/>
              <a:gd name="connsiteX8" fmla="*/ 800089 w 18307033"/>
              <a:gd name="connsiteY8" fmla="*/ 495300 h 10286995"/>
              <a:gd name="connsiteX9" fmla="*/ 971539 w 18307033"/>
              <a:gd name="connsiteY9" fmla="*/ 495300 h 10286995"/>
              <a:gd name="connsiteX10" fmla="*/ 971539 w 18307033"/>
              <a:gd name="connsiteY10" fmla="*/ 10286995 h 10286995"/>
              <a:gd name="connsiteX11" fmla="*/ 800089 w 18307033"/>
              <a:gd name="connsiteY11" fmla="*/ 10286995 h 10286995"/>
              <a:gd name="connsiteX12" fmla="*/ 266690 w 18307033"/>
              <a:gd name="connsiteY12" fmla="*/ 495300 h 10286995"/>
              <a:gd name="connsiteX13" fmla="*/ 438140 w 18307033"/>
              <a:gd name="connsiteY13" fmla="*/ 495300 h 10286995"/>
              <a:gd name="connsiteX14" fmla="*/ 438140 w 18307033"/>
              <a:gd name="connsiteY14" fmla="*/ 10286995 h 10286995"/>
              <a:gd name="connsiteX15" fmla="*/ 266690 w 18307033"/>
              <a:gd name="connsiteY15" fmla="*/ 10286995 h 10286995"/>
              <a:gd name="connsiteX16" fmla="*/ 5067291 w 18307033"/>
              <a:gd name="connsiteY16" fmla="*/ 495299 h 10286995"/>
              <a:gd name="connsiteX17" fmla="*/ 5238739 w 18307033"/>
              <a:gd name="connsiteY17" fmla="*/ 495299 h 10286995"/>
              <a:gd name="connsiteX18" fmla="*/ 5238739 w 18307033"/>
              <a:gd name="connsiteY18" fmla="*/ 10286995 h 10286995"/>
              <a:gd name="connsiteX19" fmla="*/ 5067291 w 18307033"/>
              <a:gd name="connsiteY19" fmla="*/ 10286995 h 10286995"/>
              <a:gd name="connsiteX20" fmla="*/ 4533891 w 18307033"/>
              <a:gd name="connsiteY20" fmla="*/ 495299 h 10286995"/>
              <a:gd name="connsiteX21" fmla="*/ 4705340 w 18307033"/>
              <a:gd name="connsiteY21" fmla="*/ 495299 h 10286995"/>
              <a:gd name="connsiteX22" fmla="*/ 4705340 w 18307033"/>
              <a:gd name="connsiteY22" fmla="*/ 10286995 h 10286995"/>
              <a:gd name="connsiteX23" fmla="*/ 4533891 w 18307033"/>
              <a:gd name="connsiteY23" fmla="*/ 10286995 h 10286995"/>
              <a:gd name="connsiteX24" fmla="*/ 4000488 w 18307033"/>
              <a:gd name="connsiteY24" fmla="*/ 495299 h 10286995"/>
              <a:gd name="connsiteX25" fmla="*/ 4171939 w 18307033"/>
              <a:gd name="connsiteY25" fmla="*/ 495299 h 10286995"/>
              <a:gd name="connsiteX26" fmla="*/ 4171939 w 18307033"/>
              <a:gd name="connsiteY26" fmla="*/ 10286995 h 10286995"/>
              <a:gd name="connsiteX27" fmla="*/ 4000488 w 18307033"/>
              <a:gd name="connsiteY27" fmla="*/ 10286995 h 10286995"/>
              <a:gd name="connsiteX28" fmla="*/ 3467089 w 18307033"/>
              <a:gd name="connsiteY28" fmla="*/ 495299 h 10286995"/>
              <a:gd name="connsiteX29" fmla="*/ 3638540 w 18307033"/>
              <a:gd name="connsiteY29" fmla="*/ 495299 h 10286995"/>
              <a:gd name="connsiteX30" fmla="*/ 3638540 w 18307033"/>
              <a:gd name="connsiteY30" fmla="*/ 10286995 h 10286995"/>
              <a:gd name="connsiteX31" fmla="*/ 3467089 w 18307033"/>
              <a:gd name="connsiteY31" fmla="*/ 10286995 h 10286995"/>
              <a:gd name="connsiteX32" fmla="*/ 2933694 w 18307033"/>
              <a:gd name="connsiteY32" fmla="*/ 495299 h 10286995"/>
              <a:gd name="connsiteX33" fmla="*/ 3105142 w 18307033"/>
              <a:gd name="connsiteY33" fmla="*/ 495299 h 10286995"/>
              <a:gd name="connsiteX34" fmla="*/ 3105142 w 18307033"/>
              <a:gd name="connsiteY34" fmla="*/ 10286995 h 10286995"/>
              <a:gd name="connsiteX35" fmla="*/ 2933694 w 18307033"/>
              <a:gd name="connsiteY35" fmla="*/ 10286995 h 10286995"/>
              <a:gd name="connsiteX36" fmla="*/ 2400291 w 18307033"/>
              <a:gd name="connsiteY36" fmla="*/ 495299 h 10286995"/>
              <a:gd name="connsiteX37" fmla="*/ 2571742 w 18307033"/>
              <a:gd name="connsiteY37" fmla="*/ 495299 h 10286995"/>
              <a:gd name="connsiteX38" fmla="*/ 2571742 w 18307033"/>
              <a:gd name="connsiteY38" fmla="*/ 10286995 h 10286995"/>
              <a:gd name="connsiteX39" fmla="*/ 2400291 w 18307033"/>
              <a:gd name="connsiteY39" fmla="*/ 10286995 h 10286995"/>
              <a:gd name="connsiteX40" fmla="*/ 1866888 w 18307033"/>
              <a:gd name="connsiteY40" fmla="*/ 495299 h 10286995"/>
              <a:gd name="connsiteX41" fmla="*/ 2038338 w 18307033"/>
              <a:gd name="connsiteY41" fmla="*/ 495299 h 10286995"/>
              <a:gd name="connsiteX42" fmla="*/ 2038338 w 18307033"/>
              <a:gd name="connsiteY42" fmla="*/ 10286995 h 10286995"/>
              <a:gd name="connsiteX43" fmla="*/ 1866888 w 18307033"/>
              <a:gd name="connsiteY43" fmla="*/ 10286995 h 10286995"/>
              <a:gd name="connsiteX44" fmla="*/ 8267686 w 18307033"/>
              <a:gd name="connsiteY44" fmla="*/ 495298 h 10286995"/>
              <a:gd name="connsiteX45" fmla="*/ 8439131 w 18307033"/>
              <a:gd name="connsiteY45" fmla="*/ 495298 h 10286995"/>
              <a:gd name="connsiteX46" fmla="*/ 8439131 w 18307033"/>
              <a:gd name="connsiteY46" fmla="*/ 10286995 h 10286995"/>
              <a:gd name="connsiteX47" fmla="*/ 8267686 w 18307033"/>
              <a:gd name="connsiteY47" fmla="*/ 10286995 h 10286995"/>
              <a:gd name="connsiteX48" fmla="*/ 7734289 w 18307033"/>
              <a:gd name="connsiteY48" fmla="*/ 495298 h 10286995"/>
              <a:gd name="connsiteX49" fmla="*/ 7905738 w 18307033"/>
              <a:gd name="connsiteY49" fmla="*/ 495298 h 10286995"/>
              <a:gd name="connsiteX50" fmla="*/ 7905738 w 18307033"/>
              <a:gd name="connsiteY50" fmla="*/ 10286995 h 10286995"/>
              <a:gd name="connsiteX51" fmla="*/ 7734289 w 18307033"/>
              <a:gd name="connsiteY51" fmla="*/ 10286995 h 10286995"/>
              <a:gd name="connsiteX52" fmla="*/ 7200889 w 18307033"/>
              <a:gd name="connsiteY52" fmla="*/ 495298 h 10286995"/>
              <a:gd name="connsiteX53" fmla="*/ 7372338 w 18307033"/>
              <a:gd name="connsiteY53" fmla="*/ 495298 h 10286995"/>
              <a:gd name="connsiteX54" fmla="*/ 7372338 w 18307033"/>
              <a:gd name="connsiteY54" fmla="*/ 10286995 h 10286995"/>
              <a:gd name="connsiteX55" fmla="*/ 7200889 w 18307033"/>
              <a:gd name="connsiteY55" fmla="*/ 10286995 h 10286995"/>
              <a:gd name="connsiteX56" fmla="*/ 6667489 w 18307033"/>
              <a:gd name="connsiteY56" fmla="*/ 495298 h 10286995"/>
              <a:gd name="connsiteX57" fmla="*/ 6838938 w 18307033"/>
              <a:gd name="connsiteY57" fmla="*/ 495298 h 10286995"/>
              <a:gd name="connsiteX58" fmla="*/ 6838938 w 18307033"/>
              <a:gd name="connsiteY58" fmla="*/ 10286995 h 10286995"/>
              <a:gd name="connsiteX59" fmla="*/ 6667489 w 18307033"/>
              <a:gd name="connsiteY59" fmla="*/ 10286995 h 10286995"/>
              <a:gd name="connsiteX60" fmla="*/ 6134087 w 18307033"/>
              <a:gd name="connsiteY60" fmla="*/ 495298 h 10286995"/>
              <a:gd name="connsiteX61" fmla="*/ 6305539 w 18307033"/>
              <a:gd name="connsiteY61" fmla="*/ 495298 h 10286995"/>
              <a:gd name="connsiteX62" fmla="*/ 6305539 w 18307033"/>
              <a:gd name="connsiteY62" fmla="*/ 10286995 h 10286995"/>
              <a:gd name="connsiteX63" fmla="*/ 6134087 w 18307033"/>
              <a:gd name="connsiteY63" fmla="*/ 10286995 h 10286995"/>
              <a:gd name="connsiteX64" fmla="*/ 5600691 w 18307033"/>
              <a:gd name="connsiteY64" fmla="*/ 495298 h 10286995"/>
              <a:gd name="connsiteX65" fmla="*/ 5772139 w 18307033"/>
              <a:gd name="connsiteY65" fmla="*/ 495298 h 10286995"/>
              <a:gd name="connsiteX66" fmla="*/ 5772139 w 18307033"/>
              <a:gd name="connsiteY66" fmla="*/ 10286995 h 10286995"/>
              <a:gd name="connsiteX67" fmla="*/ 5600691 w 18307033"/>
              <a:gd name="connsiteY67" fmla="*/ 10286995 h 10286995"/>
              <a:gd name="connsiteX68" fmla="*/ 12534881 w 18307033"/>
              <a:gd name="connsiteY68" fmla="*/ 495297 h 10286995"/>
              <a:gd name="connsiteX69" fmla="*/ 12706331 w 18307033"/>
              <a:gd name="connsiteY69" fmla="*/ 495297 h 10286995"/>
              <a:gd name="connsiteX70" fmla="*/ 12706331 w 18307033"/>
              <a:gd name="connsiteY70" fmla="*/ 10286995 h 10286995"/>
              <a:gd name="connsiteX71" fmla="*/ 12534881 w 18307033"/>
              <a:gd name="connsiteY71" fmla="*/ 10286995 h 10286995"/>
              <a:gd name="connsiteX72" fmla="*/ 12001481 w 18307033"/>
              <a:gd name="connsiteY72" fmla="*/ 495297 h 10286995"/>
              <a:gd name="connsiteX73" fmla="*/ 12172931 w 18307033"/>
              <a:gd name="connsiteY73" fmla="*/ 495297 h 10286995"/>
              <a:gd name="connsiteX74" fmla="*/ 12172931 w 18307033"/>
              <a:gd name="connsiteY74" fmla="*/ 10286995 h 10286995"/>
              <a:gd name="connsiteX75" fmla="*/ 12001481 w 18307033"/>
              <a:gd name="connsiteY75" fmla="*/ 10286995 h 10286995"/>
              <a:gd name="connsiteX76" fmla="*/ 11468081 w 18307033"/>
              <a:gd name="connsiteY76" fmla="*/ 495297 h 10286995"/>
              <a:gd name="connsiteX77" fmla="*/ 11639531 w 18307033"/>
              <a:gd name="connsiteY77" fmla="*/ 495297 h 10286995"/>
              <a:gd name="connsiteX78" fmla="*/ 11639531 w 18307033"/>
              <a:gd name="connsiteY78" fmla="*/ 10286995 h 10286995"/>
              <a:gd name="connsiteX79" fmla="*/ 11468081 w 18307033"/>
              <a:gd name="connsiteY79" fmla="*/ 10286995 h 10286995"/>
              <a:gd name="connsiteX80" fmla="*/ 10934681 w 18307033"/>
              <a:gd name="connsiteY80" fmla="*/ 495297 h 10286995"/>
              <a:gd name="connsiteX81" fmla="*/ 11106131 w 18307033"/>
              <a:gd name="connsiteY81" fmla="*/ 495297 h 10286995"/>
              <a:gd name="connsiteX82" fmla="*/ 11106131 w 18307033"/>
              <a:gd name="connsiteY82" fmla="*/ 10286995 h 10286995"/>
              <a:gd name="connsiteX83" fmla="*/ 10934681 w 18307033"/>
              <a:gd name="connsiteY83" fmla="*/ 10286995 h 10286995"/>
              <a:gd name="connsiteX84" fmla="*/ 10401281 w 18307033"/>
              <a:gd name="connsiteY84" fmla="*/ 495297 h 10286995"/>
              <a:gd name="connsiteX85" fmla="*/ 10572731 w 18307033"/>
              <a:gd name="connsiteY85" fmla="*/ 495297 h 10286995"/>
              <a:gd name="connsiteX86" fmla="*/ 10572731 w 18307033"/>
              <a:gd name="connsiteY86" fmla="*/ 10286995 h 10286995"/>
              <a:gd name="connsiteX87" fmla="*/ 10401281 w 18307033"/>
              <a:gd name="connsiteY87" fmla="*/ 10286995 h 10286995"/>
              <a:gd name="connsiteX88" fmla="*/ 9867881 w 18307033"/>
              <a:gd name="connsiteY88" fmla="*/ 495297 h 10286995"/>
              <a:gd name="connsiteX89" fmla="*/ 10039331 w 18307033"/>
              <a:gd name="connsiteY89" fmla="*/ 495297 h 10286995"/>
              <a:gd name="connsiteX90" fmla="*/ 10039331 w 18307033"/>
              <a:gd name="connsiteY90" fmla="*/ 10286995 h 10286995"/>
              <a:gd name="connsiteX91" fmla="*/ 9867881 w 18307033"/>
              <a:gd name="connsiteY91" fmla="*/ 10286995 h 10286995"/>
              <a:gd name="connsiteX92" fmla="*/ 9334481 w 18307033"/>
              <a:gd name="connsiteY92" fmla="*/ 495297 h 10286995"/>
              <a:gd name="connsiteX93" fmla="*/ 9505931 w 18307033"/>
              <a:gd name="connsiteY93" fmla="*/ 495297 h 10286995"/>
              <a:gd name="connsiteX94" fmla="*/ 9505931 w 18307033"/>
              <a:gd name="connsiteY94" fmla="*/ 10286995 h 10286995"/>
              <a:gd name="connsiteX95" fmla="*/ 9334481 w 18307033"/>
              <a:gd name="connsiteY95" fmla="*/ 10286995 h 10286995"/>
              <a:gd name="connsiteX96" fmla="*/ 8801081 w 18307033"/>
              <a:gd name="connsiteY96" fmla="*/ 495297 h 10286995"/>
              <a:gd name="connsiteX97" fmla="*/ 8972531 w 18307033"/>
              <a:gd name="connsiteY97" fmla="*/ 495297 h 10286995"/>
              <a:gd name="connsiteX98" fmla="*/ 8972531 w 18307033"/>
              <a:gd name="connsiteY98" fmla="*/ 10286995 h 10286995"/>
              <a:gd name="connsiteX99" fmla="*/ 8801081 w 18307033"/>
              <a:gd name="connsiteY99" fmla="*/ 10286995 h 10286995"/>
              <a:gd name="connsiteX100" fmla="*/ 15735281 w 18307033"/>
              <a:gd name="connsiteY100" fmla="*/ 495296 h 10286995"/>
              <a:gd name="connsiteX101" fmla="*/ 15906731 w 18307033"/>
              <a:gd name="connsiteY101" fmla="*/ 495296 h 10286995"/>
              <a:gd name="connsiteX102" fmla="*/ 15906731 w 18307033"/>
              <a:gd name="connsiteY102" fmla="*/ 10286995 h 10286995"/>
              <a:gd name="connsiteX103" fmla="*/ 15735281 w 18307033"/>
              <a:gd name="connsiteY103" fmla="*/ 10286995 h 10286995"/>
              <a:gd name="connsiteX104" fmla="*/ 15201881 w 18307033"/>
              <a:gd name="connsiteY104" fmla="*/ 495296 h 10286995"/>
              <a:gd name="connsiteX105" fmla="*/ 15373331 w 18307033"/>
              <a:gd name="connsiteY105" fmla="*/ 495296 h 10286995"/>
              <a:gd name="connsiteX106" fmla="*/ 15373331 w 18307033"/>
              <a:gd name="connsiteY106" fmla="*/ 10286995 h 10286995"/>
              <a:gd name="connsiteX107" fmla="*/ 15201881 w 18307033"/>
              <a:gd name="connsiteY107" fmla="*/ 10286995 h 10286995"/>
              <a:gd name="connsiteX108" fmla="*/ 14668481 w 18307033"/>
              <a:gd name="connsiteY108" fmla="*/ 495296 h 10286995"/>
              <a:gd name="connsiteX109" fmla="*/ 14839931 w 18307033"/>
              <a:gd name="connsiteY109" fmla="*/ 495296 h 10286995"/>
              <a:gd name="connsiteX110" fmla="*/ 14839931 w 18307033"/>
              <a:gd name="connsiteY110" fmla="*/ 10286995 h 10286995"/>
              <a:gd name="connsiteX111" fmla="*/ 14668481 w 18307033"/>
              <a:gd name="connsiteY111" fmla="*/ 10286995 h 10286995"/>
              <a:gd name="connsiteX112" fmla="*/ 14135081 w 18307033"/>
              <a:gd name="connsiteY112" fmla="*/ 495296 h 10286995"/>
              <a:gd name="connsiteX113" fmla="*/ 14306531 w 18307033"/>
              <a:gd name="connsiteY113" fmla="*/ 495296 h 10286995"/>
              <a:gd name="connsiteX114" fmla="*/ 14306531 w 18307033"/>
              <a:gd name="connsiteY114" fmla="*/ 10286995 h 10286995"/>
              <a:gd name="connsiteX115" fmla="*/ 14135081 w 18307033"/>
              <a:gd name="connsiteY115" fmla="*/ 10286995 h 10286995"/>
              <a:gd name="connsiteX116" fmla="*/ 13601681 w 18307033"/>
              <a:gd name="connsiteY116" fmla="*/ 495296 h 10286995"/>
              <a:gd name="connsiteX117" fmla="*/ 13773131 w 18307033"/>
              <a:gd name="connsiteY117" fmla="*/ 495296 h 10286995"/>
              <a:gd name="connsiteX118" fmla="*/ 13773131 w 18307033"/>
              <a:gd name="connsiteY118" fmla="*/ 10286995 h 10286995"/>
              <a:gd name="connsiteX119" fmla="*/ 13601681 w 18307033"/>
              <a:gd name="connsiteY119" fmla="*/ 10286995 h 10286995"/>
              <a:gd name="connsiteX120" fmla="*/ 13068281 w 18307033"/>
              <a:gd name="connsiteY120" fmla="*/ 495296 h 10286995"/>
              <a:gd name="connsiteX121" fmla="*/ 13239731 w 18307033"/>
              <a:gd name="connsiteY121" fmla="*/ 495296 h 10286995"/>
              <a:gd name="connsiteX122" fmla="*/ 13239731 w 18307033"/>
              <a:gd name="connsiteY122" fmla="*/ 10286995 h 10286995"/>
              <a:gd name="connsiteX123" fmla="*/ 13068281 w 18307033"/>
              <a:gd name="connsiteY123" fmla="*/ 10286995 h 10286995"/>
              <a:gd name="connsiteX124" fmla="*/ 17335481 w 18307033"/>
              <a:gd name="connsiteY124" fmla="*/ 495295 h 10286995"/>
              <a:gd name="connsiteX125" fmla="*/ 17506933 w 18307033"/>
              <a:gd name="connsiteY125" fmla="*/ 495295 h 10286995"/>
              <a:gd name="connsiteX126" fmla="*/ 17506933 w 18307033"/>
              <a:gd name="connsiteY126" fmla="*/ 10286995 h 10286995"/>
              <a:gd name="connsiteX127" fmla="*/ 17335481 w 18307033"/>
              <a:gd name="connsiteY127" fmla="*/ 10286995 h 10286995"/>
              <a:gd name="connsiteX128" fmla="*/ 16802081 w 18307033"/>
              <a:gd name="connsiteY128" fmla="*/ 495295 h 10286995"/>
              <a:gd name="connsiteX129" fmla="*/ 16973533 w 18307033"/>
              <a:gd name="connsiteY129" fmla="*/ 495295 h 10286995"/>
              <a:gd name="connsiteX130" fmla="*/ 16973533 w 18307033"/>
              <a:gd name="connsiteY130" fmla="*/ 10286995 h 10286995"/>
              <a:gd name="connsiteX131" fmla="*/ 16802081 w 18307033"/>
              <a:gd name="connsiteY131" fmla="*/ 10286995 h 10286995"/>
              <a:gd name="connsiteX132" fmla="*/ 16268681 w 18307033"/>
              <a:gd name="connsiteY132" fmla="*/ 495295 h 10286995"/>
              <a:gd name="connsiteX133" fmla="*/ 16440131 w 18307033"/>
              <a:gd name="connsiteY133" fmla="*/ 495295 h 10286995"/>
              <a:gd name="connsiteX134" fmla="*/ 16440131 w 18307033"/>
              <a:gd name="connsiteY134" fmla="*/ 10286995 h 10286995"/>
              <a:gd name="connsiteX135" fmla="*/ 16268681 w 18307033"/>
              <a:gd name="connsiteY135" fmla="*/ 10286995 h 10286995"/>
              <a:gd name="connsiteX136" fmla="*/ 3200401 w 18307033"/>
              <a:gd name="connsiteY136" fmla="*/ 5 h 10286995"/>
              <a:gd name="connsiteX137" fmla="*/ 3371851 w 18307033"/>
              <a:gd name="connsiteY137" fmla="*/ 5 h 10286995"/>
              <a:gd name="connsiteX138" fmla="*/ 3371851 w 18307033"/>
              <a:gd name="connsiteY138" fmla="*/ 9791695 h 10286995"/>
              <a:gd name="connsiteX139" fmla="*/ 3200401 w 18307033"/>
              <a:gd name="connsiteY139" fmla="*/ 9791695 h 10286995"/>
              <a:gd name="connsiteX140" fmla="*/ 2667004 w 18307033"/>
              <a:gd name="connsiteY140" fmla="*/ 5 h 10286995"/>
              <a:gd name="connsiteX141" fmla="*/ 2838453 w 18307033"/>
              <a:gd name="connsiteY141" fmla="*/ 5 h 10286995"/>
              <a:gd name="connsiteX142" fmla="*/ 2838453 w 18307033"/>
              <a:gd name="connsiteY142" fmla="*/ 9791695 h 10286995"/>
              <a:gd name="connsiteX143" fmla="*/ 2667004 w 18307033"/>
              <a:gd name="connsiteY143" fmla="*/ 9791695 h 10286995"/>
              <a:gd name="connsiteX144" fmla="*/ 2133604 w 18307033"/>
              <a:gd name="connsiteY144" fmla="*/ 5 h 10286995"/>
              <a:gd name="connsiteX145" fmla="*/ 2305056 w 18307033"/>
              <a:gd name="connsiteY145" fmla="*/ 5 h 10286995"/>
              <a:gd name="connsiteX146" fmla="*/ 2305056 w 18307033"/>
              <a:gd name="connsiteY146" fmla="*/ 9791695 h 10286995"/>
              <a:gd name="connsiteX147" fmla="*/ 2133604 w 18307033"/>
              <a:gd name="connsiteY147" fmla="*/ 9791695 h 10286995"/>
              <a:gd name="connsiteX148" fmla="*/ 1600197 w 18307033"/>
              <a:gd name="connsiteY148" fmla="*/ 5 h 10286995"/>
              <a:gd name="connsiteX149" fmla="*/ 1771647 w 18307033"/>
              <a:gd name="connsiteY149" fmla="*/ 5 h 10286995"/>
              <a:gd name="connsiteX150" fmla="*/ 1771647 w 18307033"/>
              <a:gd name="connsiteY150" fmla="*/ 9791695 h 10286995"/>
              <a:gd name="connsiteX151" fmla="*/ 1600197 w 18307033"/>
              <a:gd name="connsiteY151" fmla="*/ 9791695 h 10286995"/>
              <a:gd name="connsiteX152" fmla="*/ 1066798 w 18307033"/>
              <a:gd name="connsiteY152" fmla="*/ 5 h 10286995"/>
              <a:gd name="connsiteX153" fmla="*/ 1238248 w 18307033"/>
              <a:gd name="connsiteY153" fmla="*/ 5 h 10286995"/>
              <a:gd name="connsiteX154" fmla="*/ 1238248 w 18307033"/>
              <a:gd name="connsiteY154" fmla="*/ 9791695 h 10286995"/>
              <a:gd name="connsiteX155" fmla="*/ 1066798 w 18307033"/>
              <a:gd name="connsiteY155" fmla="*/ 9791695 h 10286995"/>
              <a:gd name="connsiteX156" fmla="*/ 533398 w 18307033"/>
              <a:gd name="connsiteY156" fmla="*/ 5 h 10286995"/>
              <a:gd name="connsiteX157" fmla="*/ 704848 w 18307033"/>
              <a:gd name="connsiteY157" fmla="*/ 5 h 10286995"/>
              <a:gd name="connsiteX158" fmla="*/ 704848 w 18307033"/>
              <a:gd name="connsiteY158" fmla="*/ 9791695 h 10286995"/>
              <a:gd name="connsiteX159" fmla="*/ 533398 w 18307033"/>
              <a:gd name="connsiteY159" fmla="*/ 9791695 h 10286995"/>
              <a:gd name="connsiteX160" fmla="*/ 0 w 18307033"/>
              <a:gd name="connsiteY160" fmla="*/ 5 h 10286995"/>
              <a:gd name="connsiteX161" fmla="*/ 171449 w 18307033"/>
              <a:gd name="connsiteY161" fmla="*/ 5 h 10286995"/>
              <a:gd name="connsiteX162" fmla="*/ 171449 w 18307033"/>
              <a:gd name="connsiteY162" fmla="*/ 9791695 h 10286995"/>
              <a:gd name="connsiteX163" fmla="*/ 0 w 18307033"/>
              <a:gd name="connsiteY163" fmla="*/ 9791695 h 10286995"/>
              <a:gd name="connsiteX164" fmla="*/ 6400801 w 18307033"/>
              <a:gd name="connsiteY164" fmla="*/ 4 h 10286995"/>
              <a:gd name="connsiteX165" fmla="*/ 6572249 w 18307033"/>
              <a:gd name="connsiteY165" fmla="*/ 4 h 10286995"/>
              <a:gd name="connsiteX166" fmla="*/ 6572249 w 18307033"/>
              <a:gd name="connsiteY166" fmla="*/ 9791695 h 10286995"/>
              <a:gd name="connsiteX167" fmla="*/ 6400801 w 18307033"/>
              <a:gd name="connsiteY167" fmla="*/ 9791695 h 10286995"/>
              <a:gd name="connsiteX168" fmla="*/ 5867400 w 18307033"/>
              <a:gd name="connsiteY168" fmla="*/ 4 h 10286995"/>
              <a:gd name="connsiteX169" fmla="*/ 6038850 w 18307033"/>
              <a:gd name="connsiteY169" fmla="*/ 4 h 10286995"/>
              <a:gd name="connsiteX170" fmla="*/ 6038850 w 18307033"/>
              <a:gd name="connsiteY170" fmla="*/ 9791695 h 10286995"/>
              <a:gd name="connsiteX171" fmla="*/ 5867400 w 18307033"/>
              <a:gd name="connsiteY171" fmla="*/ 9791695 h 10286995"/>
              <a:gd name="connsiteX172" fmla="*/ 5333998 w 18307033"/>
              <a:gd name="connsiteY172" fmla="*/ 4 h 10286995"/>
              <a:gd name="connsiteX173" fmla="*/ 5505450 w 18307033"/>
              <a:gd name="connsiteY173" fmla="*/ 4 h 10286995"/>
              <a:gd name="connsiteX174" fmla="*/ 5505450 w 18307033"/>
              <a:gd name="connsiteY174" fmla="*/ 9791695 h 10286995"/>
              <a:gd name="connsiteX175" fmla="*/ 5333998 w 18307033"/>
              <a:gd name="connsiteY175" fmla="*/ 9791695 h 10286995"/>
              <a:gd name="connsiteX176" fmla="*/ 4800601 w 18307033"/>
              <a:gd name="connsiteY176" fmla="*/ 4 h 10286995"/>
              <a:gd name="connsiteX177" fmla="*/ 4972050 w 18307033"/>
              <a:gd name="connsiteY177" fmla="*/ 4 h 10286995"/>
              <a:gd name="connsiteX178" fmla="*/ 4972050 w 18307033"/>
              <a:gd name="connsiteY178" fmla="*/ 9791695 h 10286995"/>
              <a:gd name="connsiteX179" fmla="*/ 4800601 w 18307033"/>
              <a:gd name="connsiteY179" fmla="*/ 9791695 h 10286995"/>
              <a:gd name="connsiteX180" fmla="*/ 4267205 w 18307033"/>
              <a:gd name="connsiteY180" fmla="*/ 4 h 10286995"/>
              <a:gd name="connsiteX181" fmla="*/ 4438653 w 18307033"/>
              <a:gd name="connsiteY181" fmla="*/ 4 h 10286995"/>
              <a:gd name="connsiteX182" fmla="*/ 4438653 w 18307033"/>
              <a:gd name="connsiteY182" fmla="*/ 9791695 h 10286995"/>
              <a:gd name="connsiteX183" fmla="*/ 4267205 w 18307033"/>
              <a:gd name="connsiteY183" fmla="*/ 9791695 h 10286995"/>
              <a:gd name="connsiteX184" fmla="*/ 3733798 w 18307033"/>
              <a:gd name="connsiteY184" fmla="*/ 4 h 10286995"/>
              <a:gd name="connsiteX185" fmla="*/ 3905250 w 18307033"/>
              <a:gd name="connsiteY185" fmla="*/ 4 h 10286995"/>
              <a:gd name="connsiteX186" fmla="*/ 3905250 w 18307033"/>
              <a:gd name="connsiteY186" fmla="*/ 9791695 h 10286995"/>
              <a:gd name="connsiteX187" fmla="*/ 3733798 w 18307033"/>
              <a:gd name="connsiteY187" fmla="*/ 9791695 h 10286995"/>
              <a:gd name="connsiteX188" fmla="*/ 10134581 w 18307033"/>
              <a:gd name="connsiteY188" fmla="*/ 3 h 10286995"/>
              <a:gd name="connsiteX189" fmla="*/ 10306031 w 18307033"/>
              <a:gd name="connsiteY189" fmla="*/ 3 h 10286995"/>
              <a:gd name="connsiteX190" fmla="*/ 10306031 w 18307033"/>
              <a:gd name="connsiteY190" fmla="*/ 9791695 h 10286995"/>
              <a:gd name="connsiteX191" fmla="*/ 10134581 w 18307033"/>
              <a:gd name="connsiteY191" fmla="*/ 9791695 h 10286995"/>
              <a:gd name="connsiteX192" fmla="*/ 9601181 w 18307033"/>
              <a:gd name="connsiteY192" fmla="*/ 3 h 10286995"/>
              <a:gd name="connsiteX193" fmla="*/ 9772631 w 18307033"/>
              <a:gd name="connsiteY193" fmla="*/ 3 h 10286995"/>
              <a:gd name="connsiteX194" fmla="*/ 9772631 w 18307033"/>
              <a:gd name="connsiteY194" fmla="*/ 9791695 h 10286995"/>
              <a:gd name="connsiteX195" fmla="*/ 9601181 w 18307033"/>
              <a:gd name="connsiteY195" fmla="*/ 9791695 h 10286995"/>
              <a:gd name="connsiteX196" fmla="*/ 9067781 w 18307033"/>
              <a:gd name="connsiteY196" fmla="*/ 3 h 10286995"/>
              <a:gd name="connsiteX197" fmla="*/ 9239231 w 18307033"/>
              <a:gd name="connsiteY197" fmla="*/ 3 h 10286995"/>
              <a:gd name="connsiteX198" fmla="*/ 9239231 w 18307033"/>
              <a:gd name="connsiteY198" fmla="*/ 9791695 h 10286995"/>
              <a:gd name="connsiteX199" fmla="*/ 9067781 w 18307033"/>
              <a:gd name="connsiteY199" fmla="*/ 9791695 h 10286995"/>
              <a:gd name="connsiteX200" fmla="*/ 8534381 w 18307033"/>
              <a:gd name="connsiteY200" fmla="*/ 3 h 10286995"/>
              <a:gd name="connsiteX201" fmla="*/ 8705831 w 18307033"/>
              <a:gd name="connsiteY201" fmla="*/ 3 h 10286995"/>
              <a:gd name="connsiteX202" fmla="*/ 8705831 w 18307033"/>
              <a:gd name="connsiteY202" fmla="*/ 9791695 h 10286995"/>
              <a:gd name="connsiteX203" fmla="*/ 8534381 w 18307033"/>
              <a:gd name="connsiteY203" fmla="*/ 9791695 h 10286995"/>
              <a:gd name="connsiteX204" fmla="*/ 8001000 w 18307033"/>
              <a:gd name="connsiteY204" fmla="*/ 3 h 10286995"/>
              <a:gd name="connsiteX205" fmla="*/ 8172448 w 18307033"/>
              <a:gd name="connsiteY205" fmla="*/ 3 h 10286995"/>
              <a:gd name="connsiteX206" fmla="*/ 8172448 w 18307033"/>
              <a:gd name="connsiteY206" fmla="*/ 9791695 h 10286995"/>
              <a:gd name="connsiteX207" fmla="*/ 8001000 w 18307033"/>
              <a:gd name="connsiteY207" fmla="*/ 9791695 h 10286995"/>
              <a:gd name="connsiteX208" fmla="*/ 7467600 w 18307033"/>
              <a:gd name="connsiteY208" fmla="*/ 3 h 10286995"/>
              <a:gd name="connsiteX209" fmla="*/ 7639051 w 18307033"/>
              <a:gd name="connsiteY209" fmla="*/ 3 h 10286995"/>
              <a:gd name="connsiteX210" fmla="*/ 7639051 w 18307033"/>
              <a:gd name="connsiteY210" fmla="*/ 9791695 h 10286995"/>
              <a:gd name="connsiteX211" fmla="*/ 7467600 w 18307033"/>
              <a:gd name="connsiteY211" fmla="*/ 9791695 h 10286995"/>
              <a:gd name="connsiteX212" fmla="*/ 6934201 w 18307033"/>
              <a:gd name="connsiteY212" fmla="*/ 3 h 10286995"/>
              <a:gd name="connsiteX213" fmla="*/ 7105649 w 18307033"/>
              <a:gd name="connsiteY213" fmla="*/ 3 h 10286995"/>
              <a:gd name="connsiteX214" fmla="*/ 7105649 w 18307033"/>
              <a:gd name="connsiteY214" fmla="*/ 9791695 h 10286995"/>
              <a:gd name="connsiteX215" fmla="*/ 6934201 w 18307033"/>
              <a:gd name="connsiteY215" fmla="*/ 9791695 h 10286995"/>
              <a:gd name="connsiteX216" fmla="*/ 13334981 w 18307033"/>
              <a:gd name="connsiteY216" fmla="*/ 2 h 10286995"/>
              <a:gd name="connsiteX217" fmla="*/ 13506431 w 18307033"/>
              <a:gd name="connsiteY217" fmla="*/ 2 h 10286995"/>
              <a:gd name="connsiteX218" fmla="*/ 13506431 w 18307033"/>
              <a:gd name="connsiteY218" fmla="*/ 9791695 h 10286995"/>
              <a:gd name="connsiteX219" fmla="*/ 13334981 w 18307033"/>
              <a:gd name="connsiteY219" fmla="*/ 9791695 h 10286995"/>
              <a:gd name="connsiteX220" fmla="*/ 12801581 w 18307033"/>
              <a:gd name="connsiteY220" fmla="*/ 2 h 10286995"/>
              <a:gd name="connsiteX221" fmla="*/ 12973031 w 18307033"/>
              <a:gd name="connsiteY221" fmla="*/ 2 h 10286995"/>
              <a:gd name="connsiteX222" fmla="*/ 12973031 w 18307033"/>
              <a:gd name="connsiteY222" fmla="*/ 9791695 h 10286995"/>
              <a:gd name="connsiteX223" fmla="*/ 12801581 w 18307033"/>
              <a:gd name="connsiteY223" fmla="*/ 9791695 h 10286995"/>
              <a:gd name="connsiteX224" fmla="*/ 12268181 w 18307033"/>
              <a:gd name="connsiteY224" fmla="*/ 2 h 10286995"/>
              <a:gd name="connsiteX225" fmla="*/ 12439631 w 18307033"/>
              <a:gd name="connsiteY225" fmla="*/ 2 h 10286995"/>
              <a:gd name="connsiteX226" fmla="*/ 12439631 w 18307033"/>
              <a:gd name="connsiteY226" fmla="*/ 9791695 h 10286995"/>
              <a:gd name="connsiteX227" fmla="*/ 12268181 w 18307033"/>
              <a:gd name="connsiteY227" fmla="*/ 9791695 h 10286995"/>
              <a:gd name="connsiteX228" fmla="*/ 11734781 w 18307033"/>
              <a:gd name="connsiteY228" fmla="*/ 2 h 10286995"/>
              <a:gd name="connsiteX229" fmla="*/ 11906231 w 18307033"/>
              <a:gd name="connsiteY229" fmla="*/ 2 h 10286995"/>
              <a:gd name="connsiteX230" fmla="*/ 11906231 w 18307033"/>
              <a:gd name="connsiteY230" fmla="*/ 9791695 h 10286995"/>
              <a:gd name="connsiteX231" fmla="*/ 11734781 w 18307033"/>
              <a:gd name="connsiteY231" fmla="*/ 9791695 h 10286995"/>
              <a:gd name="connsiteX232" fmla="*/ 11201381 w 18307033"/>
              <a:gd name="connsiteY232" fmla="*/ 2 h 10286995"/>
              <a:gd name="connsiteX233" fmla="*/ 11372831 w 18307033"/>
              <a:gd name="connsiteY233" fmla="*/ 2 h 10286995"/>
              <a:gd name="connsiteX234" fmla="*/ 11372831 w 18307033"/>
              <a:gd name="connsiteY234" fmla="*/ 9791695 h 10286995"/>
              <a:gd name="connsiteX235" fmla="*/ 11201381 w 18307033"/>
              <a:gd name="connsiteY235" fmla="*/ 9791695 h 10286995"/>
              <a:gd name="connsiteX236" fmla="*/ 10667981 w 18307033"/>
              <a:gd name="connsiteY236" fmla="*/ 2 h 10286995"/>
              <a:gd name="connsiteX237" fmla="*/ 10839431 w 18307033"/>
              <a:gd name="connsiteY237" fmla="*/ 2 h 10286995"/>
              <a:gd name="connsiteX238" fmla="*/ 10839431 w 18307033"/>
              <a:gd name="connsiteY238" fmla="*/ 9791695 h 10286995"/>
              <a:gd name="connsiteX239" fmla="*/ 10667981 w 18307033"/>
              <a:gd name="connsiteY239" fmla="*/ 9791695 h 10286995"/>
              <a:gd name="connsiteX240" fmla="*/ 17068781 w 18307033"/>
              <a:gd name="connsiteY240" fmla="*/ 1 h 10286995"/>
              <a:gd name="connsiteX241" fmla="*/ 17240233 w 18307033"/>
              <a:gd name="connsiteY241" fmla="*/ 1 h 10286995"/>
              <a:gd name="connsiteX242" fmla="*/ 17240233 w 18307033"/>
              <a:gd name="connsiteY242" fmla="*/ 9791695 h 10286995"/>
              <a:gd name="connsiteX243" fmla="*/ 17068781 w 18307033"/>
              <a:gd name="connsiteY243" fmla="*/ 9791695 h 10286995"/>
              <a:gd name="connsiteX244" fmla="*/ 16535381 w 18307033"/>
              <a:gd name="connsiteY244" fmla="*/ 1 h 10286995"/>
              <a:gd name="connsiteX245" fmla="*/ 16706831 w 18307033"/>
              <a:gd name="connsiteY245" fmla="*/ 1 h 10286995"/>
              <a:gd name="connsiteX246" fmla="*/ 16706831 w 18307033"/>
              <a:gd name="connsiteY246" fmla="*/ 9791695 h 10286995"/>
              <a:gd name="connsiteX247" fmla="*/ 16535381 w 18307033"/>
              <a:gd name="connsiteY247" fmla="*/ 9791695 h 10286995"/>
              <a:gd name="connsiteX248" fmla="*/ 16001981 w 18307033"/>
              <a:gd name="connsiteY248" fmla="*/ 1 h 10286995"/>
              <a:gd name="connsiteX249" fmla="*/ 16173431 w 18307033"/>
              <a:gd name="connsiteY249" fmla="*/ 1 h 10286995"/>
              <a:gd name="connsiteX250" fmla="*/ 16173431 w 18307033"/>
              <a:gd name="connsiteY250" fmla="*/ 9791695 h 10286995"/>
              <a:gd name="connsiteX251" fmla="*/ 16001981 w 18307033"/>
              <a:gd name="connsiteY251" fmla="*/ 9791695 h 10286995"/>
              <a:gd name="connsiteX252" fmla="*/ 15468581 w 18307033"/>
              <a:gd name="connsiteY252" fmla="*/ 1 h 10286995"/>
              <a:gd name="connsiteX253" fmla="*/ 15640031 w 18307033"/>
              <a:gd name="connsiteY253" fmla="*/ 1 h 10286995"/>
              <a:gd name="connsiteX254" fmla="*/ 15640031 w 18307033"/>
              <a:gd name="connsiteY254" fmla="*/ 9791695 h 10286995"/>
              <a:gd name="connsiteX255" fmla="*/ 15468581 w 18307033"/>
              <a:gd name="connsiteY255" fmla="*/ 9791695 h 10286995"/>
              <a:gd name="connsiteX256" fmla="*/ 14935181 w 18307033"/>
              <a:gd name="connsiteY256" fmla="*/ 1 h 10286995"/>
              <a:gd name="connsiteX257" fmla="*/ 15106631 w 18307033"/>
              <a:gd name="connsiteY257" fmla="*/ 1 h 10286995"/>
              <a:gd name="connsiteX258" fmla="*/ 15106631 w 18307033"/>
              <a:gd name="connsiteY258" fmla="*/ 9791695 h 10286995"/>
              <a:gd name="connsiteX259" fmla="*/ 14935181 w 18307033"/>
              <a:gd name="connsiteY259" fmla="*/ 9791695 h 10286995"/>
              <a:gd name="connsiteX260" fmla="*/ 14401781 w 18307033"/>
              <a:gd name="connsiteY260" fmla="*/ 1 h 10286995"/>
              <a:gd name="connsiteX261" fmla="*/ 14573231 w 18307033"/>
              <a:gd name="connsiteY261" fmla="*/ 1 h 10286995"/>
              <a:gd name="connsiteX262" fmla="*/ 14573231 w 18307033"/>
              <a:gd name="connsiteY262" fmla="*/ 9791695 h 10286995"/>
              <a:gd name="connsiteX263" fmla="*/ 14401781 w 18307033"/>
              <a:gd name="connsiteY263" fmla="*/ 9791695 h 10286995"/>
              <a:gd name="connsiteX264" fmla="*/ 13868381 w 18307033"/>
              <a:gd name="connsiteY264" fmla="*/ 1 h 10286995"/>
              <a:gd name="connsiteX265" fmla="*/ 14039831 w 18307033"/>
              <a:gd name="connsiteY265" fmla="*/ 1 h 10286995"/>
              <a:gd name="connsiteX266" fmla="*/ 14039831 w 18307033"/>
              <a:gd name="connsiteY266" fmla="*/ 9791695 h 10286995"/>
              <a:gd name="connsiteX267" fmla="*/ 13868381 w 18307033"/>
              <a:gd name="connsiteY267" fmla="*/ 9791695 h 10286995"/>
              <a:gd name="connsiteX268" fmla="*/ 18135581 w 18307033"/>
              <a:gd name="connsiteY268" fmla="*/ 0 h 10286995"/>
              <a:gd name="connsiteX269" fmla="*/ 18307033 w 18307033"/>
              <a:gd name="connsiteY269" fmla="*/ 0 h 10286995"/>
              <a:gd name="connsiteX270" fmla="*/ 18307033 w 18307033"/>
              <a:gd name="connsiteY270" fmla="*/ 9791695 h 10286995"/>
              <a:gd name="connsiteX271" fmla="*/ 18135581 w 18307033"/>
              <a:gd name="connsiteY271" fmla="*/ 9791695 h 10286995"/>
              <a:gd name="connsiteX272" fmla="*/ 17602181 w 18307033"/>
              <a:gd name="connsiteY272" fmla="*/ 0 h 10286995"/>
              <a:gd name="connsiteX273" fmla="*/ 17773633 w 18307033"/>
              <a:gd name="connsiteY273" fmla="*/ 0 h 10286995"/>
              <a:gd name="connsiteX274" fmla="*/ 17773633 w 18307033"/>
              <a:gd name="connsiteY274" fmla="*/ 9791695 h 10286995"/>
              <a:gd name="connsiteX275" fmla="*/ 17602181 w 18307033"/>
              <a:gd name="connsiteY275" fmla="*/ 9791695 h 1028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8307033" h="10286995">
                <a:moveTo>
                  <a:pt x="17868881" y="495305"/>
                </a:moveTo>
                <a:lnTo>
                  <a:pt x="18040333" y="495305"/>
                </a:lnTo>
                <a:lnTo>
                  <a:pt x="18040333" y="10286995"/>
                </a:lnTo>
                <a:lnTo>
                  <a:pt x="17868881" y="10286995"/>
                </a:lnTo>
                <a:close/>
                <a:moveTo>
                  <a:pt x="1333489" y="495300"/>
                </a:moveTo>
                <a:lnTo>
                  <a:pt x="1504939" y="495300"/>
                </a:lnTo>
                <a:lnTo>
                  <a:pt x="1504939" y="10286995"/>
                </a:lnTo>
                <a:lnTo>
                  <a:pt x="1333489" y="10286995"/>
                </a:lnTo>
                <a:close/>
                <a:moveTo>
                  <a:pt x="800089" y="495300"/>
                </a:moveTo>
                <a:lnTo>
                  <a:pt x="971539" y="495300"/>
                </a:lnTo>
                <a:lnTo>
                  <a:pt x="971539" y="10286995"/>
                </a:lnTo>
                <a:lnTo>
                  <a:pt x="800089" y="10286995"/>
                </a:lnTo>
                <a:close/>
                <a:moveTo>
                  <a:pt x="266690" y="495300"/>
                </a:moveTo>
                <a:lnTo>
                  <a:pt x="438140" y="495300"/>
                </a:lnTo>
                <a:lnTo>
                  <a:pt x="438140" y="10286995"/>
                </a:lnTo>
                <a:lnTo>
                  <a:pt x="266690" y="10286995"/>
                </a:lnTo>
                <a:close/>
                <a:moveTo>
                  <a:pt x="5067291" y="495299"/>
                </a:moveTo>
                <a:lnTo>
                  <a:pt x="5238739" y="495299"/>
                </a:lnTo>
                <a:lnTo>
                  <a:pt x="5238739" y="10286995"/>
                </a:lnTo>
                <a:lnTo>
                  <a:pt x="5067291" y="10286995"/>
                </a:lnTo>
                <a:close/>
                <a:moveTo>
                  <a:pt x="4533891" y="495299"/>
                </a:moveTo>
                <a:lnTo>
                  <a:pt x="4705340" y="495299"/>
                </a:lnTo>
                <a:lnTo>
                  <a:pt x="4705340" y="10286995"/>
                </a:lnTo>
                <a:lnTo>
                  <a:pt x="4533891" y="10286995"/>
                </a:lnTo>
                <a:close/>
                <a:moveTo>
                  <a:pt x="4000488" y="495299"/>
                </a:moveTo>
                <a:lnTo>
                  <a:pt x="4171939" y="495299"/>
                </a:lnTo>
                <a:lnTo>
                  <a:pt x="4171939" y="10286995"/>
                </a:lnTo>
                <a:lnTo>
                  <a:pt x="4000488" y="10286995"/>
                </a:lnTo>
                <a:close/>
                <a:moveTo>
                  <a:pt x="3467089" y="495299"/>
                </a:moveTo>
                <a:lnTo>
                  <a:pt x="3638540" y="495299"/>
                </a:lnTo>
                <a:lnTo>
                  <a:pt x="3638540" y="10286995"/>
                </a:lnTo>
                <a:lnTo>
                  <a:pt x="3467089" y="10286995"/>
                </a:lnTo>
                <a:close/>
                <a:moveTo>
                  <a:pt x="2933694" y="495299"/>
                </a:moveTo>
                <a:lnTo>
                  <a:pt x="3105142" y="495299"/>
                </a:lnTo>
                <a:lnTo>
                  <a:pt x="3105142" y="10286995"/>
                </a:lnTo>
                <a:lnTo>
                  <a:pt x="2933694" y="10286995"/>
                </a:lnTo>
                <a:close/>
                <a:moveTo>
                  <a:pt x="2400291" y="495299"/>
                </a:moveTo>
                <a:lnTo>
                  <a:pt x="2571742" y="495299"/>
                </a:lnTo>
                <a:lnTo>
                  <a:pt x="2571742" y="10286995"/>
                </a:lnTo>
                <a:lnTo>
                  <a:pt x="2400291" y="10286995"/>
                </a:lnTo>
                <a:close/>
                <a:moveTo>
                  <a:pt x="1866888" y="495299"/>
                </a:moveTo>
                <a:lnTo>
                  <a:pt x="2038338" y="495299"/>
                </a:lnTo>
                <a:lnTo>
                  <a:pt x="2038338" y="10286995"/>
                </a:lnTo>
                <a:lnTo>
                  <a:pt x="1866888" y="10286995"/>
                </a:lnTo>
                <a:close/>
                <a:moveTo>
                  <a:pt x="8267686" y="495298"/>
                </a:moveTo>
                <a:lnTo>
                  <a:pt x="8439131" y="495298"/>
                </a:lnTo>
                <a:lnTo>
                  <a:pt x="8439131" y="10286995"/>
                </a:lnTo>
                <a:lnTo>
                  <a:pt x="8267686" y="10286995"/>
                </a:lnTo>
                <a:close/>
                <a:moveTo>
                  <a:pt x="7734289" y="495298"/>
                </a:moveTo>
                <a:lnTo>
                  <a:pt x="7905738" y="495298"/>
                </a:lnTo>
                <a:lnTo>
                  <a:pt x="7905738" y="10286995"/>
                </a:lnTo>
                <a:lnTo>
                  <a:pt x="7734289" y="10286995"/>
                </a:lnTo>
                <a:close/>
                <a:moveTo>
                  <a:pt x="7200889" y="495298"/>
                </a:moveTo>
                <a:lnTo>
                  <a:pt x="7372338" y="495298"/>
                </a:lnTo>
                <a:lnTo>
                  <a:pt x="7372338" y="10286995"/>
                </a:lnTo>
                <a:lnTo>
                  <a:pt x="7200889" y="10286995"/>
                </a:lnTo>
                <a:close/>
                <a:moveTo>
                  <a:pt x="6667489" y="495298"/>
                </a:moveTo>
                <a:lnTo>
                  <a:pt x="6838938" y="495298"/>
                </a:lnTo>
                <a:lnTo>
                  <a:pt x="6838938" y="10286995"/>
                </a:lnTo>
                <a:lnTo>
                  <a:pt x="6667489" y="10286995"/>
                </a:lnTo>
                <a:close/>
                <a:moveTo>
                  <a:pt x="6134087" y="495298"/>
                </a:moveTo>
                <a:lnTo>
                  <a:pt x="6305539" y="495298"/>
                </a:lnTo>
                <a:lnTo>
                  <a:pt x="6305539" y="10286995"/>
                </a:lnTo>
                <a:lnTo>
                  <a:pt x="6134087" y="10286995"/>
                </a:lnTo>
                <a:close/>
                <a:moveTo>
                  <a:pt x="5600691" y="495298"/>
                </a:moveTo>
                <a:lnTo>
                  <a:pt x="5772139" y="495298"/>
                </a:lnTo>
                <a:lnTo>
                  <a:pt x="5772139" y="10286995"/>
                </a:lnTo>
                <a:lnTo>
                  <a:pt x="5600691" y="10286995"/>
                </a:lnTo>
                <a:close/>
                <a:moveTo>
                  <a:pt x="12534881" y="495297"/>
                </a:moveTo>
                <a:lnTo>
                  <a:pt x="12706331" y="495297"/>
                </a:lnTo>
                <a:lnTo>
                  <a:pt x="12706331" y="10286995"/>
                </a:lnTo>
                <a:lnTo>
                  <a:pt x="12534881" y="10286995"/>
                </a:lnTo>
                <a:close/>
                <a:moveTo>
                  <a:pt x="12001481" y="495297"/>
                </a:moveTo>
                <a:lnTo>
                  <a:pt x="12172931" y="495297"/>
                </a:lnTo>
                <a:lnTo>
                  <a:pt x="12172931" y="10286995"/>
                </a:lnTo>
                <a:lnTo>
                  <a:pt x="12001481" y="10286995"/>
                </a:lnTo>
                <a:close/>
                <a:moveTo>
                  <a:pt x="11468081" y="495297"/>
                </a:moveTo>
                <a:lnTo>
                  <a:pt x="11639531" y="495297"/>
                </a:lnTo>
                <a:lnTo>
                  <a:pt x="11639531" y="10286995"/>
                </a:lnTo>
                <a:lnTo>
                  <a:pt x="11468081" y="10286995"/>
                </a:lnTo>
                <a:close/>
                <a:moveTo>
                  <a:pt x="10934681" y="495297"/>
                </a:moveTo>
                <a:lnTo>
                  <a:pt x="11106131" y="495297"/>
                </a:lnTo>
                <a:lnTo>
                  <a:pt x="11106131" y="10286995"/>
                </a:lnTo>
                <a:lnTo>
                  <a:pt x="10934681" y="10286995"/>
                </a:lnTo>
                <a:close/>
                <a:moveTo>
                  <a:pt x="10401281" y="495297"/>
                </a:moveTo>
                <a:lnTo>
                  <a:pt x="10572731" y="495297"/>
                </a:lnTo>
                <a:lnTo>
                  <a:pt x="10572731" y="10286995"/>
                </a:lnTo>
                <a:lnTo>
                  <a:pt x="10401281" y="10286995"/>
                </a:lnTo>
                <a:close/>
                <a:moveTo>
                  <a:pt x="9867881" y="495297"/>
                </a:moveTo>
                <a:lnTo>
                  <a:pt x="10039331" y="495297"/>
                </a:lnTo>
                <a:lnTo>
                  <a:pt x="10039331" y="10286995"/>
                </a:lnTo>
                <a:lnTo>
                  <a:pt x="9867881" y="10286995"/>
                </a:lnTo>
                <a:close/>
                <a:moveTo>
                  <a:pt x="9334481" y="495297"/>
                </a:moveTo>
                <a:lnTo>
                  <a:pt x="9505931" y="495297"/>
                </a:lnTo>
                <a:lnTo>
                  <a:pt x="9505931" y="10286995"/>
                </a:lnTo>
                <a:lnTo>
                  <a:pt x="9334481" y="10286995"/>
                </a:lnTo>
                <a:close/>
                <a:moveTo>
                  <a:pt x="8801081" y="495297"/>
                </a:moveTo>
                <a:lnTo>
                  <a:pt x="8972531" y="495297"/>
                </a:lnTo>
                <a:lnTo>
                  <a:pt x="8972531" y="10286995"/>
                </a:lnTo>
                <a:lnTo>
                  <a:pt x="8801081" y="10286995"/>
                </a:lnTo>
                <a:close/>
                <a:moveTo>
                  <a:pt x="15735281" y="495296"/>
                </a:moveTo>
                <a:lnTo>
                  <a:pt x="15906731" y="495296"/>
                </a:lnTo>
                <a:lnTo>
                  <a:pt x="15906731" y="10286995"/>
                </a:lnTo>
                <a:lnTo>
                  <a:pt x="15735281" y="10286995"/>
                </a:lnTo>
                <a:close/>
                <a:moveTo>
                  <a:pt x="15201881" y="495296"/>
                </a:moveTo>
                <a:lnTo>
                  <a:pt x="15373331" y="495296"/>
                </a:lnTo>
                <a:lnTo>
                  <a:pt x="15373331" y="10286995"/>
                </a:lnTo>
                <a:lnTo>
                  <a:pt x="15201881" y="10286995"/>
                </a:lnTo>
                <a:close/>
                <a:moveTo>
                  <a:pt x="14668481" y="495296"/>
                </a:moveTo>
                <a:lnTo>
                  <a:pt x="14839931" y="495296"/>
                </a:lnTo>
                <a:lnTo>
                  <a:pt x="14839931" y="10286995"/>
                </a:lnTo>
                <a:lnTo>
                  <a:pt x="14668481" y="10286995"/>
                </a:lnTo>
                <a:close/>
                <a:moveTo>
                  <a:pt x="14135081" y="495296"/>
                </a:moveTo>
                <a:lnTo>
                  <a:pt x="14306531" y="495296"/>
                </a:lnTo>
                <a:lnTo>
                  <a:pt x="14306531" y="10286995"/>
                </a:lnTo>
                <a:lnTo>
                  <a:pt x="14135081" y="10286995"/>
                </a:lnTo>
                <a:close/>
                <a:moveTo>
                  <a:pt x="13601681" y="495296"/>
                </a:moveTo>
                <a:lnTo>
                  <a:pt x="13773131" y="495296"/>
                </a:lnTo>
                <a:lnTo>
                  <a:pt x="13773131" y="10286995"/>
                </a:lnTo>
                <a:lnTo>
                  <a:pt x="13601681" y="10286995"/>
                </a:lnTo>
                <a:close/>
                <a:moveTo>
                  <a:pt x="13068281" y="495296"/>
                </a:moveTo>
                <a:lnTo>
                  <a:pt x="13239731" y="495296"/>
                </a:lnTo>
                <a:lnTo>
                  <a:pt x="13239731" y="10286995"/>
                </a:lnTo>
                <a:lnTo>
                  <a:pt x="13068281" y="10286995"/>
                </a:lnTo>
                <a:close/>
                <a:moveTo>
                  <a:pt x="17335481" y="495295"/>
                </a:moveTo>
                <a:lnTo>
                  <a:pt x="17506933" y="495295"/>
                </a:lnTo>
                <a:lnTo>
                  <a:pt x="17506933" y="10286995"/>
                </a:lnTo>
                <a:lnTo>
                  <a:pt x="17335481" y="10286995"/>
                </a:lnTo>
                <a:close/>
                <a:moveTo>
                  <a:pt x="16802081" y="495295"/>
                </a:moveTo>
                <a:lnTo>
                  <a:pt x="16973533" y="495295"/>
                </a:lnTo>
                <a:lnTo>
                  <a:pt x="16973533" y="10286995"/>
                </a:lnTo>
                <a:lnTo>
                  <a:pt x="16802081" y="10286995"/>
                </a:lnTo>
                <a:close/>
                <a:moveTo>
                  <a:pt x="16268681" y="495295"/>
                </a:moveTo>
                <a:lnTo>
                  <a:pt x="16440131" y="495295"/>
                </a:lnTo>
                <a:lnTo>
                  <a:pt x="16440131" y="10286995"/>
                </a:lnTo>
                <a:lnTo>
                  <a:pt x="16268681" y="10286995"/>
                </a:lnTo>
                <a:close/>
                <a:moveTo>
                  <a:pt x="3200401" y="5"/>
                </a:moveTo>
                <a:lnTo>
                  <a:pt x="3371851" y="5"/>
                </a:lnTo>
                <a:lnTo>
                  <a:pt x="3371851" y="9791695"/>
                </a:lnTo>
                <a:lnTo>
                  <a:pt x="3200401" y="9791695"/>
                </a:lnTo>
                <a:close/>
                <a:moveTo>
                  <a:pt x="2667004" y="5"/>
                </a:moveTo>
                <a:lnTo>
                  <a:pt x="2838453" y="5"/>
                </a:lnTo>
                <a:lnTo>
                  <a:pt x="2838453" y="9791695"/>
                </a:lnTo>
                <a:lnTo>
                  <a:pt x="2667004" y="9791695"/>
                </a:lnTo>
                <a:close/>
                <a:moveTo>
                  <a:pt x="2133604" y="5"/>
                </a:moveTo>
                <a:lnTo>
                  <a:pt x="2305056" y="5"/>
                </a:lnTo>
                <a:lnTo>
                  <a:pt x="2305056" y="9791695"/>
                </a:lnTo>
                <a:lnTo>
                  <a:pt x="2133604" y="9791695"/>
                </a:lnTo>
                <a:close/>
                <a:moveTo>
                  <a:pt x="1600197" y="5"/>
                </a:moveTo>
                <a:lnTo>
                  <a:pt x="1771647" y="5"/>
                </a:lnTo>
                <a:lnTo>
                  <a:pt x="1771647" y="9791695"/>
                </a:lnTo>
                <a:lnTo>
                  <a:pt x="1600197" y="9791695"/>
                </a:lnTo>
                <a:close/>
                <a:moveTo>
                  <a:pt x="1066798" y="5"/>
                </a:moveTo>
                <a:lnTo>
                  <a:pt x="1238248" y="5"/>
                </a:lnTo>
                <a:lnTo>
                  <a:pt x="1238248" y="9791695"/>
                </a:lnTo>
                <a:lnTo>
                  <a:pt x="1066798" y="9791695"/>
                </a:lnTo>
                <a:close/>
                <a:moveTo>
                  <a:pt x="533398" y="5"/>
                </a:moveTo>
                <a:lnTo>
                  <a:pt x="704848" y="5"/>
                </a:lnTo>
                <a:lnTo>
                  <a:pt x="704848" y="9791695"/>
                </a:lnTo>
                <a:lnTo>
                  <a:pt x="533398" y="9791695"/>
                </a:lnTo>
                <a:close/>
                <a:moveTo>
                  <a:pt x="0" y="5"/>
                </a:moveTo>
                <a:lnTo>
                  <a:pt x="171449" y="5"/>
                </a:lnTo>
                <a:lnTo>
                  <a:pt x="171449" y="9791695"/>
                </a:lnTo>
                <a:lnTo>
                  <a:pt x="0" y="9791695"/>
                </a:lnTo>
                <a:close/>
                <a:moveTo>
                  <a:pt x="6400801" y="4"/>
                </a:moveTo>
                <a:lnTo>
                  <a:pt x="6572249" y="4"/>
                </a:lnTo>
                <a:lnTo>
                  <a:pt x="6572249" y="9791695"/>
                </a:lnTo>
                <a:lnTo>
                  <a:pt x="6400801" y="9791695"/>
                </a:lnTo>
                <a:close/>
                <a:moveTo>
                  <a:pt x="5867400" y="4"/>
                </a:moveTo>
                <a:lnTo>
                  <a:pt x="6038850" y="4"/>
                </a:lnTo>
                <a:lnTo>
                  <a:pt x="6038850" y="9791695"/>
                </a:lnTo>
                <a:lnTo>
                  <a:pt x="5867400" y="9791695"/>
                </a:lnTo>
                <a:close/>
                <a:moveTo>
                  <a:pt x="5333998" y="4"/>
                </a:moveTo>
                <a:lnTo>
                  <a:pt x="5505450" y="4"/>
                </a:lnTo>
                <a:lnTo>
                  <a:pt x="5505450" y="9791695"/>
                </a:lnTo>
                <a:lnTo>
                  <a:pt x="5333998" y="9791695"/>
                </a:lnTo>
                <a:close/>
                <a:moveTo>
                  <a:pt x="4800601" y="4"/>
                </a:moveTo>
                <a:lnTo>
                  <a:pt x="4972050" y="4"/>
                </a:lnTo>
                <a:lnTo>
                  <a:pt x="4972050" y="9791695"/>
                </a:lnTo>
                <a:lnTo>
                  <a:pt x="4800601" y="9791695"/>
                </a:lnTo>
                <a:close/>
                <a:moveTo>
                  <a:pt x="4267205" y="4"/>
                </a:moveTo>
                <a:lnTo>
                  <a:pt x="4438653" y="4"/>
                </a:lnTo>
                <a:lnTo>
                  <a:pt x="4438653" y="9791695"/>
                </a:lnTo>
                <a:lnTo>
                  <a:pt x="4267205" y="9791695"/>
                </a:lnTo>
                <a:close/>
                <a:moveTo>
                  <a:pt x="3733798" y="4"/>
                </a:moveTo>
                <a:lnTo>
                  <a:pt x="3905250" y="4"/>
                </a:lnTo>
                <a:lnTo>
                  <a:pt x="3905250" y="9791695"/>
                </a:lnTo>
                <a:lnTo>
                  <a:pt x="3733798" y="9791695"/>
                </a:lnTo>
                <a:close/>
                <a:moveTo>
                  <a:pt x="10134581" y="3"/>
                </a:moveTo>
                <a:lnTo>
                  <a:pt x="10306031" y="3"/>
                </a:lnTo>
                <a:lnTo>
                  <a:pt x="10306031" y="9791695"/>
                </a:lnTo>
                <a:lnTo>
                  <a:pt x="10134581" y="9791695"/>
                </a:lnTo>
                <a:close/>
                <a:moveTo>
                  <a:pt x="9601181" y="3"/>
                </a:moveTo>
                <a:lnTo>
                  <a:pt x="9772631" y="3"/>
                </a:lnTo>
                <a:lnTo>
                  <a:pt x="9772631" y="9791695"/>
                </a:lnTo>
                <a:lnTo>
                  <a:pt x="9601181" y="9791695"/>
                </a:lnTo>
                <a:close/>
                <a:moveTo>
                  <a:pt x="9067781" y="3"/>
                </a:moveTo>
                <a:lnTo>
                  <a:pt x="9239231" y="3"/>
                </a:lnTo>
                <a:lnTo>
                  <a:pt x="9239231" y="9791695"/>
                </a:lnTo>
                <a:lnTo>
                  <a:pt x="9067781" y="9791695"/>
                </a:lnTo>
                <a:close/>
                <a:moveTo>
                  <a:pt x="8534381" y="3"/>
                </a:moveTo>
                <a:lnTo>
                  <a:pt x="8705831" y="3"/>
                </a:lnTo>
                <a:lnTo>
                  <a:pt x="8705831" y="9791695"/>
                </a:lnTo>
                <a:lnTo>
                  <a:pt x="8534381" y="9791695"/>
                </a:lnTo>
                <a:close/>
                <a:moveTo>
                  <a:pt x="8001000" y="3"/>
                </a:moveTo>
                <a:lnTo>
                  <a:pt x="8172448" y="3"/>
                </a:lnTo>
                <a:lnTo>
                  <a:pt x="8172448" y="9791695"/>
                </a:lnTo>
                <a:lnTo>
                  <a:pt x="8001000" y="9791695"/>
                </a:lnTo>
                <a:close/>
                <a:moveTo>
                  <a:pt x="7467600" y="3"/>
                </a:moveTo>
                <a:lnTo>
                  <a:pt x="7639051" y="3"/>
                </a:lnTo>
                <a:lnTo>
                  <a:pt x="7639051" y="9791695"/>
                </a:lnTo>
                <a:lnTo>
                  <a:pt x="7467600" y="9791695"/>
                </a:lnTo>
                <a:close/>
                <a:moveTo>
                  <a:pt x="6934201" y="3"/>
                </a:moveTo>
                <a:lnTo>
                  <a:pt x="7105649" y="3"/>
                </a:lnTo>
                <a:lnTo>
                  <a:pt x="7105649" y="9791695"/>
                </a:lnTo>
                <a:lnTo>
                  <a:pt x="6934201" y="9791695"/>
                </a:lnTo>
                <a:close/>
                <a:moveTo>
                  <a:pt x="13334981" y="2"/>
                </a:moveTo>
                <a:lnTo>
                  <a:pt x="13506431" y="2"/>
                </a:lnTo>
                <a:lnTo>
                  <a:pt x="13506431" y="9791695"/>
                </a:lnTo>
                <a:lnTo>
                  <a:pt x="13334981" y="9791695"/>
                </a:lnTo>
                <a:close/>
                <a:moveTo>
                  <a:pt x="12801581" y="2"/>
                </a:moveTo>
                <a:lnTo>
                  <a:pt x="12973031" y="2"/>
                </a:lnTo>
                <a:lnTo>
                  <a:pt x="12973031" y="9791695"/>
                </a:lnTo>
                <a:lnTo>
                  <a:pt x="12801581" y="9791695"/>
                </a:lnTo>
                <a:close/>
                <a:moveTo>
                  <a:pt x="12268181" y="2"/>
                </a:moveTo>
                <a:lnTo>
                  <a:pt x="12439631" y="2"/>
                </a:lnTo>
                <a:lnTo>
                  <a:pt x="12439631" y="9791695"/>
                </a:lnTo>
                <a:lnTo>
                  <a:pt x="12268181" y="9791695"/>
                </a:lnTo>
                <a:close/>
                <a:moveTo>
                  <a:pt x="11734781" y="2"/>
                </a:moveTo>
                <a:lnTo>
                  <a:pt x="11906231" y="2"/>
                </a:lnTo>
                <a:lnTo>
                  <a:pt x="11906231" y="9791695"/>
                </a:lnTo>
                <a:lnTo>
                  <a:pt x="11734781" y="9791695"/>
                </a:lnTo>
                <a:close/>
                <a:moveTo>
                  <a:pt x="11201381" y="2"/>
                </a:moveTo>
                <a:lnTo>
                  <a:pt x="11372831" y="2"/>
                </a:lnTo>
                <a:lnTo>
                  <a:pt x="11372831" y="9791695"/>
                </a:lnTo>
                <a:lnTo>
                  <a:pt x="11201381" y="9791695"/>
                </a:lnTo>
                <a:close/>
                <a:moveTo>
                  <a:pt x="10667981" y="2"/>
                </a:moveTo>
                <a:lnTo>
                  <a:pt x="10839431" y="2"/>
                </a:lnTo>
                <a:lnTo>
                  <a:pt x="10839431" y="9791695"/>
                </a:lnTo>
                <a:lnTo>
                  <a:pt x="10667981" y="9791695"/>
                </a:lnTo>
                <a:close/>
                <a:moveTo>
                  <a:pt x="17068781" y="1"/>
                </a:moveTo>
                <a:lnTo>
                  <a:pt x="17240233" y="1"/>
                </a:lnTo>
                <a:lnTo>
                  <a:pt x="17240233" y="9791695"/>
                </a:lnTo>
                <a:lnTo>
                  <a:pt x="17068781" y="9791695"/>
                </a:lnTo>
                <a:close/>
                <a:moveTo>
                  <a:pt x="16535381" y="1"/>
                </a:moveTo>
                <a:lnTo>
                  <a:pt x="16706831" y="1"/>
                </a:lnTo>
                <a:lnTo>
                  <a:pt x="16706831" y="9791695"/>
                </a:lnTo>
                <a:lnTo>
                  <a:pt x="16535381" y="9791695"/>
                </a:lnTo>
                <a:close/>
                <a:moveTo>
                  <a:pt x="16001981" y="1"/>
                </a:moveTo>
                <a:lnTo>
                  <a:pt x="16173431" y="1"/>
                </a:lnTo>
                <a:lnTo>
                  <a:pt x="16173431" y="9791695"/>
                </a:lnTo>
                <a:lnTo>
                  <a:pt x="16001981" y="9791695"/>
                </a:lnTo>
                <a:close/>
                <a:moveTo>
                  <a:pt x="15468581" y="1"/>
                </a:moveTo>
                <a:lnTo>
                  <a:pt x="15640031" y="1"/>
                </a:lnTo>
                <a:lnTo>
                  <a:pt x="15640031" y="9791695"/>
                </a:lnTo>
                <a:lnTo>
                  <a:pt x="15468581" y="9791695"/>
                </a:lnTo>
                <a:close/>
                <a:moveTo>
                  <a:pt x="14935181" y="1"/>
                </a:moveTo>
                <a:lnTo>
                  <a:pt x="15106631" y="1"/>
                </a:lnTo>
                <a:lnTo>
                  <a:pt x="15106631" y="9791695"/>
                </a:lnTo>
                <a:lnTo>
                  <a:pt x="14935181" y="9791695"/>
                </a:lnTo>
                <a:close/>
                <a:moveTo>
                  <a:pt x="14401781" y="1"/>
                </a:moveTo>
                <a:lnTo>
                  <a:pt x="14573231" y="1"/>
                </a:lnTo>
                <a:lnTo>
                  <a:pt x="14573231" y="9791695"/>
                </a:lnTo>
                <a:lnTo>
                  <a:pt x="14401781" y="9791695"/>
                </a:lnTo>
                <a:close/>
                <a:moveTo>
                  <a:pt x="13868381" y="1"/>
                </a:moveTo>
                <a:lnTo>
                  <a:pt x="14039831" y="1"/>
                </a:lnTo>
                <a:lnTo>
                  <a:pt x="14039831" y="9791695"/>
                </a:lnTo>
                <a:lnTo>
                  <a:pt x="13868381" y="9791695"/>
                </a:lnTo>
                <a:close/>
                <a:moveTo>
                  <a:pt x="18135581" y="0"/>
                </a:moveTo>
                <a:lnTo>
                  <a:pt x="18307033" y="0"/>
                </a:lnTo>
                <a:lnTo>
                  <a:pt x="18307033" y="9791695"/>
                </a:lnTo>
                <a:lnTo>
                  <a:pt x="18135581" y="9791695"/>
                </a:lnTo>
                <a:close/>
                <a:moveTo>
                  <a:pt x="17602181" y="0"/>
                </a:moveTo>
                <a:lnTo>
                  <a:pt x="17773633" y="0"/>
                </a:lnTo>
                <a:lnTo>
                  <a:pt x="17773633" y="9791695"/>
                </a:lnTo>
                <a:lnTo>
                  <a:pt x="17602181" y="97916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44481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8">
            <a:extLst>
              <a:ext uri="{FF2B5EF4-FFF2-40B4-BE49-F238E27FC236}">
                <a16:creationId xmlns:a16="http://schemas.microsoft.com/office/drawing/2014/main" xmlns="" id="{B60DF558-280C-4251-9835-41CA6EFC7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0" y="40004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8">
            <a:extLst>
              <a:ext uri="{FF2B5EF4-FFF2-40B4-BE49-F238E27FC236}">
                <a16:creationId xmlns:a16="http://schemas.microsoft.com/office/drawing/2014/main" xmlns="" id="{C21F3878-0FC2-43C5-B1EE-47300A6CBA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3550" y="400045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45691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8">
            <a:extLst>
              <a:ext uri="{FF2B5EF4-FFF2-40B4-BE49-F238E27FC236}">
                <a16:creationId xmlns:a16="http://schemas.microsoft.com/office/drawing/2014/main" xmlns="" id="{6C6E55BC-CA6B-4882-909C-AF16170FA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000" y="541019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8">
            <a:extLst>
              <a:ext uri="{FF2B5EF4-FFF2-40B4-BE49-F238E27FC236}">
                <a16:creationId xmlns:a16="http://schemas.microsoft.com/office/drawing/2014/main" xmlns="" id="{48AED9CF-8183-4997-BD61-18AE6257B0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3550" y="541019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03990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8">
            <a:extLst>
              <a:ext uri="{FF2B5EF4-FFF2-40B4-BE49-F238E27FC236}">
                <a16:creationId xmlns:a16="http://schemas.microsoft.com/office/drawing/2014/main" xmlns="" id="{C442DED7-089B-4C88-81F5-D4A19F6363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0" y="40004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8">
            <a:extLst>
              <a:ext uri="{FF2B5EF4-FFF2-40B4-BE49-F238E27FC236}">
                <a16:creationId xmlns:a16="http://schemas.microsoft.com/office/drawing/2014/main" xmlns="" id="{BD9D20AD-E73E-41DA-8E01-832A60D67C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3550" y="541019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40319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8">
            <a:extLst>
              <a:ext uri="{FF2B5EF4-FFF2-40B4-BE49-F238E27FC236}">
                <a16:creationId xmlns:a16="http://schemas.microsoft.com/office/drawing/2014/main" xmlns="" id="{15659CAE-6B6C-4459-9BFE-CE501ACEDD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3550" y="400045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8">
            <a:extLst>
              <a:ext uri="{FF2B5EF4-FFF2-40B4-BE49-F238E27FC236}">
                <a16:creationId xmlns:a16="http://schemas.microsoft.com/office/drawing/2014/main" xmlns="" id="{47AF602C-EE3D-4350-922C-DDFE74E3BE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000" y="541019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83100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553235F-F8C3-491F-84AC-1ABBB731B4B0}"/>
              </a:ext>
            </a:extLst>
          </p:cNvPr>
          <p:cNvSpPr/>
          <p:nvPr userDrawn="1"/>
        </p:nvSpPr>
        <p:spPr>
          <a:xfrm>
            <a:off x="-9144" y="5143501"/>
            <a:ext cx="6089904" cy="5143499"/>
          </a:xfrm>
          <a:custGeom>
            <a:avLst/>
            <a:gdLst>
              <a:gd name="connsiteX0" fmla="*/ 0 w 6089904"/>
              <a:gd name="connsiteY0" fmla="*/ 0 h 5143499"/>
              <a:gd name="connsiteX1" fmla="*/ 6089904 w 6089904"/>
              <a:gd name="connsiteY1" fmla="*/ 0 h 5143499"/>
              <a:gd name="connsiteX2" fmla="*/ 6089904 w 6089904"/>
              <a:gd name="connsiteY2" fmla="*/ 5143499 h 5143499"/>
              <a:gd name="connsiteX3" fmla="*/ 0 w 6089904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43499">
                <a:moveTo>
                  <a:pt x="0" y="0"/>
                </a:moveTo>
                <a:lnTo>
                  <a:pt x="6089904" y="0"/>
                </a:lnTo>
                <a:lnTo>
                  <a:pt x="6089904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88528FF-E9D4-4A0C-808D-700270F8CDC0}"/>
              </a:ext>
            </a:extLst>
          </p:cNvPr>
          <p:cNvSpPr/>
          <p:nvPr userDrawn="1"/>
        </p:nvSpPr>
        <p:spPr>
          <a:xfrm>
            <a:off x="6080760" y="5143501"/>
            <a:ext cx="6099048" cy="5143499"/>
          </a:xfrm>
          <a:custGeom>
            <a:avLst/>
            <a:gdLst>
              <a:gd name="connsiteX0" fmla="*/ 0 w 6089904"/>
              <a:gd name="connsiteY0" fmla="*/ 0 h 5143499"/>
              <a:gd name="connsiteX1" fmla="*/ 6089904 w 6089904"/>
              <a:gd name="connsiteY1" fmla="*/ 0 h 5143499"/>
              <a:gd name="connsiteX2" fmla="*/ 6089904 w 6089904"/>
              <a:gd name="connsiteY2" fmla="*/ 5143499 h 5143499"/>
              <a:gd name="connsiteX3" fmla="*/ 0 w 6089904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43499">
                <a:moveTo>
                  <a:pt x="0" y="0"/>
                </a:moveTo>
                <a:lnTo>
                  <a:pt x="6089904" y="0"/>
                </a:lnTo>
                <a:lnTo>
                  <a:pt x="6089904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6E06313-B9BE-4323-924C-E3F1A3A8EE85}"/>
              </a:ext>
            </a:extLst>
          </p:cNvPr>
          <p:cNvSpPr/>
          <p:nvPr userDrawn="1"/>
        </p:nvSpPr>
        <p:spPr>
          <a:xfrm>
            <a:off x="12179808" y="5143502"/>
            <a:ext cx="6099048" cy="5143499"/>
          </a:xfrm>
          <a:custGeom>
            <a:avLst/>
            <a:gdLst>
              <a:gd name="connsiteX0" fmla="*/ 0 w 6099048"/>
              <a:gd name="connsiteY0" fmla="*/ 0 h 5143499"/>
              <a:gd name="connsiteX1" fmla="*/ 6099048 w 6099048"/>
              <a:gd name="connsiteY1" fmla="*/ 0 h 5143499"/>
              <a:gd name="connsiteX2" fmla="*/ 6099048 w 6099048"/>
              <a:gd name="connsiteY2" fmla="*/ 5143499 h 5143499"/>
              <a:gd name="connsiteX3" fmla="*/ 0 w 6099048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048" h="5143499">
                <a:moveTo>
                  <a:pt x="0" y="0"/>
                </a:moveTo>
                <a:lnTo>
                  <a:pt x="6099048" y="0"/>
                </a:lnTo>
                <a:lnTo>
                  <a:pt x="6099048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48">
            <a:extLst>
              <a:ext uri="{FF2B5EF4-FFF2-40B4-BE49-F238E27FC236}">
                <a16:creationId xmlns:a16="http://schemas.microsoft.com/office/drawing/2014/main" xmlns="" id="{B60DF558-280C-4251-9835-41CA6EFC7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89904" cy="6457950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8">
            <a:extLst>
              <a:ext uri="{FF2B5EF4-FFF2-40B4-BE49-F238E27FC236}">
                <a16:creationId xmlns:a16="http://schemas.microsoft.com/office/drawing/2014/main" xmlns="" id="{B9706393-15EA-4EB4-99AD-6A671BE94D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0760" y="0"/>
            <a:ext cx="6108192" cy="6457950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8">
            <a:extLst>
              <a:ext uri="{FF2B5EF4-FFF2-40B4-BE49-F238E27FC236}">
                <a16:creationId xmlns:a16="http://schemas.microsoft.com/office/drawing/2014/main" xmlns="" id="{6EBF3520-4151-4F5E-BFC4-67CDA0FEA2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88952" y="1"/>
            <a:ext cx="6099048" cy="6457949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049546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553235F-F8C3-491F-84AC-1ABBB731B4B0}"/>
              </a:ext>
            </a:extLst>
          </p:cNvPr>
          <p:cNvSpPr/>
          <p:nvPr userDrawn="1"/>
        </p:nvSpPr>
        <p:spPr>
          <a:xfrm>
            <a:off x="-9144" y="5689600"/>
            <a:ext cx="6293830" cy="4597400"/>
          </a:xfrm>
          <a:custGeom>
            <a:avLst/>
            <a:gdLst>
              <a:gd name="connsiteX0" fmla="*/ 0 w 6089904"/>
              <a:gd name="connsiteY0" fmla="*/ 0 h 5143499"/>
              <a:gd name="connsiteX1" fmla="*/ 6089904 w 6089904"/>
              <a:gd name="connsiteY1" fmla="*/ 0 h 5143499"/>
              <a:gd name="connsiteX2" fmla="*/ 6089904 w 6089904"/>
              <a:gd name="connsiteY2" fmla="*/ 5143499 h 5143499"/>
              <a:gd name="connsiteX3" fmla="*/ 0 w 6089904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43499">
                <a:moveTo>
                  <a:pt x="0" y="0"/>
                </a:moveTo>
                <a:lnTo>
                  <a:pt x="6089904" y="0"/>
                </a:lnTo>
                <a:lnTo>
                  <a:pt x="6089904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88528FF-E9D4-4A0C-808D-700270F8CDC0}"/>
              </a:ext>
            </a:extLst>
          </p:cNvPr>
          <p:cNvSpPr/>
          <p:nvPr userDrawn="1"/>
        </p:nvSpPr>
        <p:spPr>
          <a:xfrm>
            <a:off x="5943599" y="-1"/>
            <a:ext cx="6480629" cy="4760687"/>
          </a:xfrm>
          <a:custGeom>
            <a:avLst/>
            <a:gdLst>
              <a:gd name="connsiteX0" fmla="*/ 0 w 6089904"/>
              <a:gd name="connsiteY0" fmla="*/ 0 h 5143499"/>
              <a:gd name="connsiteX1" fmla="*/ 6089904 w 6089904"/>
              <a:gd name="connsiteY1" fmla="*/ 0 h 5143499"/>
              <a:gd name="connsiteX2" fmla="*/ 6089904 w 6089904"/>
              <a:gd name="connsiteY2" fmla="*/ 5143499 h 5143499"/>
              <a:gd name="connsiteX3" fmla="*/ 0 w 6089904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904" h="5143499">
                <a:moveTo>
                  <a:pt x="0" y="0"/>
                </a:moveTo>
                <a:lnTo>
                  <a:pt x="6089904" y="0"/>
                </a:lnTo>
                <a:lnTo>
                  <a:pt x="6089904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6E06313-B9BE-4323-924C-E3F1A3A8EE85}"/>
              </a:ext>
            </a:extLst>
          </p:cNvPr>
          <p:cNvSpPr/>
          <p:nvPr userDrawn="1"/>
        </p:nvSpPr>
        <p:spPr>
          <a:xfrm>
            <a:off x="11994170" y="5689600"/>
            <a:ext cx="6284686" cy="4597401"/>
          </a:xfrm>
          <a:custGeom>
            <a:avLst/>
            <a:gdLst>
              <a:gd name="connsiteX0" fmla="*/ 0 w 6099048"/>
              <a:gd name="connsiteY0" fmla="*/ 0 h 5143499"/>
              <a:gd name="connsiteX1" fmla="*/ 6099048 w 6099048"/>
              <a:gd name="connsiteY1" fmla="*/ 0 h 5143499"/>
              <a:gd name="connsiteX2" fmla="*/ 6099048 w 6099048"/>
              <a:gd name="connsiteY2" fmla="*/ 5143499 h 5143499"/>
              <a:gd name="connsiteX3" fmla="*/ 0 w 6099048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048" h="5143499">
                <a:moveTo>
                  <a:pt x="0" y="0"/>
                </a:moveTo>
                <a:lnTo>
                  <a:pt x="6099048" y="0"/>
                </a:lnTo>
                <a:lnTo>
                  <a:pt x="6099048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48">
            <a:extLst>
              <a:ext uri="{FF2B5EF4-FFF2-40B4-BE49-F238E27FC236}">
                <a16:creationId xmlns:a16="http://schemas.microsoft.com/office/drawing/2014/main" xmlns="" id="{B9706393-15EA-4EB4-99AD-6A671BE94D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0760" y="4552950"/>
            <a:ext cx="6108192" cy="5734047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8">
            <a:extLst>
              <a:ext uri="{FF2B5EF4-FFF2-40B4-BE49-F238E27FC236}">
                <a16:creationId xmlns:a16="http://schemas.microsoft.com/office/drawing/2014/main" xmlns="" id="{6EBF3520-4151-4F5E-BFC4-67CDA0FEA2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88952" y="1"/>
            <a:ext cx="6099048" cy="5905499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8">
            <a:extLst>
              <a:ext uri="{FF2B5EF4-FFF2-40B4-BE49-F238E27FC236}">
                <a16:creationId xmlns:a16="http://schemas.microsoft.com/office/drawing/2014/main" xmlns="" id="{B60DF558-280C-4251-9835-41CA6EFC7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89904" cy="5905500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447533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8998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8">
            <a:extLst>
              <a:ext uri="{FF2B5EF4-FFF2-40B4-BE49-F238E27FC236}">
                <a16:creationId xmlns:a16="http://schemas.microsoft.com/office/drawing/2014/main" xmlns="" id="{B60DF558-280C-4251-9835-41CA6EFC7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0" y="43814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8">
            <a:extLst>
              <a:ext uri="{FF2B5EF4-FFF2-40B4-BE49-F238E27FC236}">
                <a16:creationId xmlns:a16="http://schemas.microsoft.com/office/drawing/2014/main" xmlns="" id="{C21F3878-0FC2-43C5-B1EE-47300A6CBA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3550" y="438145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457200" dist="355600" dir="8100000" algn="tr" rotWithShape="0">
              <a:prstClr val="black">
                <a:alpha val="28000"/>
              </a:prstClr>
            </a:outerShdw>
          </a:effectLst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8">
            <a:extLst>
              <a:ext uri="{FF2B5EF4-FFF2-40B4-BE49-F238E27FC236}">
                <a16:creationId xmlns:a16="http://schemas.microsoft.com/office/drawing/2014/main" xmlns="" id="{6C6E55BC-CA6B-4882-909C-AF16170FA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000" y="537209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8">
            <a:extLst>
              <a:ext uri="{FF2B5EF4-FFF2-40B4-BE49-F238E27FC236}">
                <a16:creationId xmlns:a16="http://schemas.microsoft.com/office/drawing/2014/main" xmlns="" id="{48AED9CF-8183-4997-BD61-18AE6257B0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3550" y="5372096"/>
            <a:ext cx="8515350" cy="445770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436222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xmlns="" id="{BC50C4E8-298D-4686-8C18-EDF38C3F088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61501" y="353961"/>
            <a:ext cx="3474720" cy="9497962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="" id="{1E133DDE-163E-42C8-AD26-C26CAC3A4B1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936221" y="353961"/>
            <a:ext cx="3474720" cy="9497962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F0C9FEAA-F246-43AD-956D-762E9059C1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410941" y="353961"/>
            <a:ext cx="3474720" cy="9497962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xmlns="" id="{ACF05766-0684-485F-B925-98321F9AB8C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885661" y="353961"/>
            <a:ext cx="3474720" cy="9497962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xmlns="" id="{D3770AB5-7F24-4E4E-9825-E9E9AA31080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4360382" y="353961"/>
            <a:ext cx="3474718" cy="9497962"/>
          </a:xfrm>
          <a:custGeom>
            <a:avLst/>
            <a:gdLst>
              <a:gd name="connsiteX0" fmla="*/ 0 w 3474718"/>
              <a:gd name="connsiteY0" fmla="*/ 0 h 9497962"/>
              <a:gd name="connsiteX1" fmla="*/ 3474718 w 3474718"/>
              <a:gd name="connsiteY1" fmla="*/ 0 h 9497962"/>
              <a:gd name="connsiteX2" fmla="*/ 3474718 w 3474718"/>
              <a:gd name="connsiteY2" fmla="*/ 9497962 h 9497962"/>
              <a:gd name="connsiteX3" fmla="*/ 0 w 3474718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18" h="9497962">
                <a:moveTo>
                  <a:pt x="0" y="0"/>
                </a:moveTo>
                <a:lnTo>
                  <a:pt x="3474718" y="0"/>
                </a:lnTo>
                <a:lnTo>
                  <a:pt x="3474718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05687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8477503E-142F-4D21-8497-72633551258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48339" y="353961"/>
            <a:ext cx="5529944" cy="9497963"/>
          </a:xfrm>
          <a:custGeom>
            <a:avLst/>
            <a:gdLst>
              <a:gd name="connsiteX0" fmla="*/ 1 w 5529944"/>
              <a:gd name="connsiteY0" fmla="*/ 1151958 h 9497963"/>
              <a:gd name="connsiteX1" fmla="*/ 2523748 w 5529944"/>
              <a:gd name="connsiteY1" fmla="*/ 9497963 h 9497963"/>
              <a:gd name="connsiteX2" fmla="*/ 1 w 5529944"/>
              <a:gd name="connsiteY2" fmla="*/ 9497963 h 9497963"/>
              <a:gd name="connsiteX3" fmla="*/ 0 w 5529944"/>
              <a:gd name="connsiteY3" fmla="*/ 0 h 9497963"/>
              <a:gd name="connsiteX4" fmla="*/ 2657857 w 5529944"/>
              <a:gd name="connsiteY4" fmla="*/ 0 h 9497963"/>
              <a:gd name="connsiteX5" fmla="*/ 5529944 w 5529944"/>
              <a:gd name="connsiteY5" fmla="*/ 9497962 h 9497963"/>
              <a:gd name="connsiteX6" fmla="*/ 2872087 w 5529944"/>
              <a:gd name="connsiteY6" fmla="*/ 9497962 h 94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944" h="9497963">
                <a:moveTo>
                  <a:pt x="1" y="1151958"/>
                </a:moveTo>
                <a:lnTo>
                  <a:pt x="2523748" y="9497963"/>
                </a:lnTo>
                <a:lnTo>
                  <a:pt x="1" y="9497963"/>
                </a:lnTo>
                <a:close/>
                <a:moveTo>
                  <a:pt x="0" y="0"/>
                </a:moveTo>
                <a:lnTo>
                  <a:pt x="2657857" y="0"/>
                </a:lnTo>
                <a:lnTo>
                  <a:pt x="5529944" y="9497962"/>
                </a:lnTo>
                <a:lnTo>
                  <a:pt x="2872087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AD17552-CDB1-41FD-9481-AAA29BD16AF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360053" y="353960"/>
            <a:ext cx="5529944" cy="9497962"/>
          </a:xfrm>
          <a:custGeom>
            <a:avLst/>
            <a:gdLst>
              <a:gd name="connsiteX0" fmla="*/ 0 w 5529944"/>
              <a:gd name="connsiteY0" fmla="*/ 0 h 9497962"/>
              <a:gd name="connsiteX1" fmla="*/ 2657857 w 5529944"/>
              <a:gd name="connsiteY1" fmla="*/ 0 h 9497962"/>
              <a:gd name="connsiteX2" fmla="*/ 5529944 w 5529944"/>
              <a:gd name="connsiteY2" fmla="*/ 9497962 h 9497962"/>
              <a:gd name="connsiteX3" fmla="*/ 2872087 w 5529944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944" h="9497962">
                <a:moveTo>
                  <a:pt x="0" y="0"/>
                </a:moveTo>
                <a:lnTo>
                  <a:pt x="2657857" y="0"/>
                </a:lnTo>
                <a:lnTo>
                  <a:pt x="5529944" y="9497962"/>
                </a:lnTo>
                <a:lnTo>
                  <a:pt x="2872087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9A801987-0AA5-4713-8C9B-257B7A04A24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371767" y="353960"/>
            <a:ext cx="5529944" cy="9497962"/>
          </a:xfrm>
          <a:custGeom>
            <a:avLst/>
            <a:gdLst>
              <a:gd name="connsiteX0" fmla="*/ 0 w 5529944"/>
              <a:gd name="connsiteY0" fmla="*/ 0 h 9497962"/>
              <a:gd name="connsiteX1" fmla="*/ 2657857 w 5529944"/>
              <a:gd name="connsiteY1" fmla="*/ 0 h 9497962"/>
              <a:gd name="connsiteX2" fmla="*/ 5529944 w 5529944"/>
              <a:gd name="connsiteY2" fmla="*/ 9497962 h 9497962"/>
              <a:gd name="connsiteX3" fmla="*/ 2872087 w 5529944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944" h="9497962">
                <a:moveTo>
                  <a:pt x="0" y="0"/>
                </a:moveTo>
                <a:lnTo>
                  <a:pt x="2657857" y="0"/>
                </a:lnTo>
                <a:lnTo>
                  <a:pt x="5529944" y="9497962"/>
                </a:lnTo>
                <a:lnTo>
                  <a:pt x="2872087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78135DB-BAC9-42E7-B72F-FB720FC6EC6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383481" y="353960"/>
            <a:ext cx="5529944" cy="9497962"/>
          </a:xfrm>
          <a:custGeom>
            <a:avLst/>
            <a:gdLst>
              <a:gd name="connsiteX0" fmla="*/ 0 w 5529944"/>
              <a:gd name="connsiteY0" fmla="*/ 0 h 9497962"/>
              <a:gd name="connsiteX1" fmla="*/ 2657857 w 5529944"/>
              <a:gd name="connsiteY1" fmla="*/ 0 h 9497962"/>
              <a:gd name="connsiteX2" fmla="*/ 5529944 w 5529944"/>
              <a:gd name="connsiteY2" fmla="*/ 9497962 h 9497962"/>
              <a:gd name="connsiteX3" fmla="*/ 2872087 w 5529944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944" h="9497962">
                <a:moveTo>
                  <a:pt x="0" y="0"/>
                </a:moveTo>
                <a:lnTo>
                  <a:pt x="2657857" y="0"/>
                </a:lnTo>
                <a:lnTo>
                  <a:pt x="5529944" y="9497962"/>
                </a:lnTo>
                <a:lnTo>
                  <a:pt x="2872087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E348B606-0869-4F7F-B2CB-717A89DBABD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2395195" y="353960"/>
            <a:ext cx="5529944" cy="9497962"/>
          </a:xfrm>
          <a:custGeom>
            <a:avLst/>
            <a:gdLst>
              <a:gd name="connsiteX0" fmla="*/ 3006197 w 5529944"/>
              <a:gd name="connsiteY0" fmla="*/ 0 h 9497962"/>
              <a:gd name="connsiteX1" fmla="*/ 5529944 w 5529944"/>
              <a:gd name="connsiteY1" fmla="*/ 0 h 9497962"/>
              <a:gd name="connsiteX2" fmla="*/ 5529944 w 5529944"/>
              <a:gd name="connsiteY2" fmla="*/ 8346005 h 9497962"/>
              <a:gd name="connsiteX3" fmla="*/ 0 w 5529944"/>
              <a:gd name="connsiteY3" fmla="*/ 0 h 9497962"/>
              <a:gd name="connsiteX4" fmla="*/ 2657857 w 5529944"/>
              <a:gd name="connsiteY4" fmla="*/ 0 h 9497962"/>
              <a:gd name="connsiteX5" fmla="*/ 5529944 w 5529944"/>
              <a:gd name="connsiteY5" fmla="*/ 9497962 h 9497962"/>
              <a:gd name="connsiteX6" fmla="*/ 2872087 w 5529944"/>
              <a:gd name="connsiteY6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9944" h="9497962">
                <a:moveTo>
                  <a:pt x="3006197" y="0"/>
                </a:moveTo>
                <a:lnTo>
                  <a:pt x="5529944" y="0"/>
                </a:lnTo>
                <a:lnTo>
                  <a:pt x="5529944" y="8346005"/>
                </a:lnTo>
                <a:close/>
                <a:moveTo>
                  <a:pt x="0" y="0"/>
                </a:moveTo>
                <a:lnTo>
                  <a:pt x="2657857" y="0"/>
                </a:lnTo>
                <a:lnTo>
                  <a:pt x="5529944" y="9497962"/>
                </a:lnTo>
                <a:lnTo>
                  <a:pt x="2872087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28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73161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s_blackbg">
    <p:bg>
      <p:bgPr>
        <a:solidFill>
          <a:srgbClr val="09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ABBF69B-9608-4B76-BDF8-A0668C73F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722" y="3394588"/>
            <a:ext cx="9144000" cy="6048417"/>
          </a:xfrm>
          <a:prstGeom prst="rect">
            <a:avLst/>
          </a:prstGeom>
        </p:spPr>
      </p:pic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A1F2CB89-6AA4-49A1-8E96-D5CD35FADA9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420894" y="4207387"/>
            <a:ext cx="6583680" cy="411480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79169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s_blackbg">
    <p:bg>
      <p:bgPr>
        <a:solidFill>
          <a:srgbClr val="09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CCCCDA-DE99-4DBD-A00E-8954648E9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19"/>
          <a:stretch>
            <a:fillRect/>
          </a:stretch>
        </p:blipFill>
        <p:spPr>
          <a:xfrm>
            <a:off x="6562725" y="1390650"/>
            <a:ext cx="5162550" cy="8896350"/>
          </a:xfrm>
          <a:custGeom>
            <a:avLst/>
            <a:gdLst>
              <a:gd name="connsiteX0" fmla="*/ 0 w 5162550"/>
              <a:gd name="connsiteY0" fmla="*/ 0 h 8896350"/>
              <a:gd name="connsiteX1" fmla="*/ 5162550 w 5162550"/>
              <a:gd name="connsiteY1" fmla="*/ 0 h 8896350"/>
              <a:gd name="connsiteX2" fmla="*/ 5162550 w 5162550"/>
              <a:gd name="connsiteY2" fmla="*/ 8896350 h 8896350"/>
              <a:gd name="connsiteX3" fmla="*/ 0 w 5162550"/>
              <a:gd name="connsiteY3" fmla="*/ 8896350 h 889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550" h="8896350">
                <a:moveTo>
                  <a:pt x="0" y="0"/>
                </a:moveTo>
                <a:lnTo>
                  <a:pt x="5162550" y="0"/>
                </a:lnTo>
                <a:lnTo>
                  <a:pt x="5162550" y="8896350"/>
                </a:lnTo>
                <a:lnTo>
                  <a:pt x="0" y="8896350"/>
                </a:lnTo>
                <a:close/>
              </a:path>
            </a:pathLst>
          </a:cu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B49A3563-B408-4584-94B4-8CA9CA93BF0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44" y="2914648"/>
            <a:ext cx="4145662" cy="7370064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21077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s_blackbg">
    <p:bg>
      <p:bgPr>
        <a:solidFill>
          <a:srgbClr val="09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EF45A5-D134-479C-AA57-C36AF54AA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04"/>
          <a:stretch>
            <a:fillRect/>
          </a:stretch>
        </p:blipFill>
        <p:spPr>
          <a:xfrm>
            <a:off x="9639300" y="1409700"/>
            <a:ext cx="5181600" cy="8877300"/>
          </a:xfrm>
          <a:custGeom>
            <a:avLst/>
            <a:gdLst>
              <a:gd name="connsiteX0" fmla="*/ 0 w 5181600"/>
              <a:gd name="connsiteY0" fmla="*/ 0 h 8877300"/>
              <a:gd name="connsiteX1" fmla="*/ 5181600 w 5181600"/>
              <a:gd name="connsiteY1" fmla="*/ 0 h 8877300"/>
              <a:gd name="connsiteX2" fmla="*/ 5181600 w 5181600"/>
              <a:gd name="connsiteY2" fmla="*/ 8877300 h 8877300"/>
              <a:gd name="connsiteX3" fmla="*/ 0 w 5181600"/>
              <a:gd name="connsiteY3" fmla="*/ 8877300 h 88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8877300">
                <a:moveTo>
                  <a:pt x="0" y="0"/>
                </a:moveTo>
                <a:lnTo>
                  <a:pt x="5181600" y="0"/>
                </a:lnTo>
                <a:lnTo>
                  <a:pt x="5181600" y="8877300"/>
                </a:lnTo>
                <a:lnTo>
                  <a:pt x="0" y="88773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99702A-5432-49D8-95E7-78FAA9606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72"/>
          <a:stretch>
            <a:fillRect/>
          </a:stretch>
        </p:blipFill>
        <p:spPr>
          <a:xfrm>
            <a:off x="4314835" y="2708910"/>
            <a:ext cx="4405380" cy="7578090"/>
          </a:xfrm>
          <a:custGeom>
            <a:avLst/>
            <a:gdLst>
              <a:gd name="connsiteX0" fmla="*/ 0 w 4405380"/>
              <a:gd name="connsiteY0" fmla="*/ 0 h 7578090"/>
              <a:gd name="connsiteX1" fmla="*/ 4405380 w 4405380"/>
              <a:gd name="connsiteY1" fmla="*/ 0 h 7578090"/>
              <a:gd name="connsiteX2" fmla="*/ 4405380 w 4405380"/>
              <a:gd name="connsiteY2" fmla="*/ 7578090 h 7578090"/>
              <a:gd name="connsiteX3" fmla="*/ 0 w 4405380"/>
              <a:gd name="connsiteY3" fmla="*/ 7578090 h 75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5380" h="7578090">
                <a:moveTo>
                  <a:pt x="0" y="0"/>
                </a:moveTo>
                <a:lnTo>
                  <a:pt x="4405380" y="0"/>
                </a:lnTo>
                <a:lnTo>
                  <a:pt x="4405380" y="7578090"/>
                </a:lnTo>
                <a:lnTo>
                  <a:pt x="0" y="7578090"/>
                </a:lnTo>
                <a:close/>
              </a:path>
            </a:pathLst>
          </a:cu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1301F3A-A02B-43B4-8A3C-7BB1E537D2A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122259" y="2809811"/>
            <a:ext cx="4206240" cy="747776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DC1A89A4-76F8-4FD8-95A3-FD8EFEE551A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711583" y="3983352"/>
            <a:ext cx="3549015" cy="630936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11374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s_blackbg">
    <p:bg>
      <p:bgPr>
        <a:solidFill>
          <a:srgbClr val="09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922C15-9478-44BF-8371-77D9E3C45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0725" y="4335462"/>
            <a:ext cx="2597588" cy="4754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80F1A43-5BFD-4FC8-B1B1-6A3E6DA04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275" y="4158388"/>
            <a:ext cx="3491306" cy="4754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3A1529-8967-4CA9-871A-FC034BD2CA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766" y="2927576"/>
            <a:ext cx="10091449" cy="6675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AF5FBE-0577-4F8C-BEF0-635054CE5D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238" y="4885552"/>
            <a:ext cx="2297862" cy="4206240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D755D84D-4148-4D69-A710-471BE458EB0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522042" y="3842657"/>
            <a:ext cx="7227418" cy="4517136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xmlns="" id="{6FB32998-841D-469D-830F-B331C02959B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948089" y="4510087"/>
            <a:ext cx="3047999" cy="4067175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2DD1C2A8-775B-426E-A2EC-C330518B116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324009" y="4961752"/>
            <a:ext cx="1964818" cy="349300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xmlns="" id="{35AFDF93-2722-4CD7-BB33-D58C2217CE6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726422" y="5441812"/>
            <a:ext cx="1728217" cy="3072384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021514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449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677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146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6425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155851"/>
          </a:xfrm>
        </p:spPr>
        <p:txBody>
          <a:bodyPr/>
          <a:lstStyle>
            <a:lvl1pPr>
              <a:defRPr sz="4400">
                <a:ln w="1270">
                  <a:solidFill>
                    <a:schemeClr val="tx1">
                      <a:alpha val="45000"/>
                    </a:schemeClr>
                  </a:solidFill>
                </a:ln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2030507"/>
            <a:ext cx="15773400" cy="3240740"/>
          </a:xfrm>
        </p:spPr>
        <p:txBody>
          <a:bodyPr/>
          <a:lstStyle>
            <a:lvl1pPr marL="0" indent="0">
              <a:buFont typeface="+mj-lt"/>
              <a:buNone/>
              <a:defRPr sz="2800" spc="600">
                <a:ln w="1270">
                  <a:solidFill>
                    <a:schemeClr val="tx1">
                      <a:alpha val="45000"/>
                    </a:schemeClr>
                  </a:solidFill>
                </a:ln>
              </a:defRPr>
            </a:lvl1pPr>
            <a:lvl2pPr marL="685800" indent="0">
              <a:buFont typeface="+mj-lt"/>
              <a:buNone/>
              <a:defRPr sz="2600" spc="600">
                <a:ln w="1270">
                  <a:solidFill>
                    <a:schemeClr val="tx1">
                      <a:alpha val="45000"/>
                    </a:schemeClr>
                  </a:solidFill>
                </a:ln>
              </a:defRPr>
            </a:lvl2pPr>
            <a:lvl3pPr marL="1371600" indent="0">
              <a:buFont typeface="+mj-lt"/>
              <a:buNone/>
              <a:defRPr sz="2400" spc="600">
                <a:ln w="1270">
                  <a:solidFill>
                    <a:schemeClr val="tx1">
                      <a:alpha val="45000"/>
                    </a:schemeClr>
                  </a:solidFill>
                </a:ln>
              </a:defRPr>
            </a:lvl3pPr>
            <a:lvl4pPr marL="2057400" indent="0">
              <a:buFont typeface="+mj-lt"/>
              <a:buNone/>
              <a:defRPr sz="2200" spc="600">
                <a:ln w="1270">
                  <a:solidFill>
                    <a:schemeClr val="tx1">
                      <a:alpha val="45000"/>
                    </a:schemeClr>
                  </a:solidFill>
                </a:ln>
              </a:defRPr>
            </a:lvl4pPr>
            <a:lvl5pPr marL="2743200" indent="0">
              <a:buFont typeface="+mj-lt"/>
              <a:buNone/>
              <a:defRPr sz="2000" spc="600">
                <a:ln w="1270">
                  <a:solidFill>
                    <a:schemeClr val="tx1">
                      <a:alpha val="45000"/>
                    </a:schemeClr>
                  </a:solidFill>
                </a:ln>
              </a:defRPr>
            </a:lvl5pPr>
          </a:lstStyle>
          <a:p>
            <a:pPr lvl="0"/>
            <a:r>
              <a:rPr lang="en-US" altLang="ko-KR" dirty="0"/>
              <a:t>First level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946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915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503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2A128AE5-6ED4-4072-972F-81DCD1057A14}" type="datetimeFigureOut">
              <a:rPr lang="ko-KR" altLang="en-US" smtClean="0"/>
              <a:pPr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88B5221A-2E53-4DC4-9775-57FD65DE0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475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927" r:id="rId13"/>
    <p:sldLayoutId id="2147483836" r:id="rId14"/>
    <p:sldLayoutId id="2147483839" r:id="rId15"/>
    <p:sldLayoutId id="2147483838" r:id="rId16"/>
    <p:sldLayoutId id="2147483837" r:id="rId17"/>
    <p:sldLayoutId id="2147483834" r:id="rId18"/>
    <p:sldLayoutId id="2147483835" r:id="rId19"/>
    <p:sldLayoutId id="2147483840" r:id="rId20"/>
    <p:sldLayoutId id="2147483830" r:id="rId21"/>
    <p:sldLayoutId id="2147483849" r:id="rId22"/>
    <p:sldLayoutId id="2147483942" r:id="rId23"/>
    <p:sldLayoutId id="2147483943" r:id="rId24"/>
    <p:sldLayoutId id="2147483944" r:id="rId25"/>
    <p:sldLayoutId id="2147483945" r:id="rId26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touch/preview/673316384001051470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vk.com/wall-193457380_7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133394-C426-4970-A9FF-72CC55412A93}"/>
              </a:ext>
            </a:extLst>
          </p:cNvPr>
          <p:cNvSpPr/>
          <p:nvPr/>
        </p:nvSpPr>
        <p:spPr>
          <a:xfrm>
            <a:off x="1004342" y="539646"/>
            <a:ext cx="16159396" cy="9114020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1723869" y="942350"/>
            <a:ext cx="14840262" cy="832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Узловский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район Муниципальное </a:t>
            </a:r>
            <a:r>
              <a:rPr lang="ru-RU" sz="2400" b="1" dirty="0">
                <a:solidFill>
                  <a:schemeClr val="bg1"/>
                </a:solidFill>
              </a:rPr>
              <a:t>казённое общеобразовательное учреждение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«Центр образования № 14</a:t>
            </a:r>
            <a:r>
              <a:rPr lang="ru-RU" sz="2400" b="1" dirty="0" smtClean="0">
                <a:solidFill>
                  <a:schemeClr val="bg1"/>
                </a:solidFill>
              </a:rPr>
              <a:t>» (</a:t>
            </a:r>
            <a:r>
              <a:rPr lang="ru-RU" sz="2400" b="1" dirty="0">
                <a:solidFill>
                  <a:schemeClr val="bg1"/>
                </a:solidFill>
              </a:rPr>
              <a:t>МКОУ «Центр образования № 14»)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Лесная ул., д. 3, квартал 5-я Пятилетка, г. Узловая, Тульская область, 301610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' (48731) </a:t>
            </a:r>
            <a:r>
              <a:rPr lang="ru-RU" sz="2400" b="1" dirty="0" smtClean="0">
                <a:solidFill>
                  <a:schemeClr val="bg1"/>
                </a:solidFill>
              </a:rPr>
              <a:t>5-78-79, school14.uzl@tularegion.org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Региональный этап XXI Всероссийской акции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«Я – гражданин России»</a:t>
            </a: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Социально-образовательный проект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«Пятилетка литературная»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3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Руководитель: Григорьева </a:t>
            </a:r>
            <a:r>
              <a:rPr lang="ru-RU" sz="3200" b="1" dirty="0">
                <a:solidFill>
                  <a:schemeClr val="bg1"/>
                </a:solidFill>
              </a:rPr>
              <a:t>Надежда Александровна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учитель </a:t>
            </a:r>
            <a:r>
              <a:rPr lang="ru-RU" sz="3200" b="1" dirty="0">
                <a:solidFill>
                  <a:schemeClr val="bg1"/>
                </a:solidFill>
              </a:rPr>
              <a:t>русского языка и литературы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2020 – 2021 уч.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620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133394-C426-4970-A9FF-72CC55412A93}"/>
              </a:ext>
            </a:extLst>
          </p:cNvPr>
          <p:cNvSpPr/>
          <p:nvPr/>
        </p:nvSpPr>
        <p:spPr>
          <a:xfrm>
            <a:off x="970907" y="2399432"/>
            <a:ext cx="8796449" cy="5090866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797131" y="3105955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Не пафосные слова о гражданском долге формируют патриотов, а дела, подаренные близким людям и родному поселку. Пусть небольшие, но от души.  Пусть скромные, но с чистыми помыслами. Пусть безыскусные, но своими руками.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3" t="23453"/>
          <a:stretch/>
        </p:blipFill>
        <p:spPr>
          <a:xfrm>
            <a:off x="10369684" y="1009946"/>
            <a:ext cx="7591792" cy="723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825" y="9058275"/>
            <a:ext cx="1740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282C2C"/>
                </a:solidFill>
                <a:hlinkClick r:id="rId3"/>
              </a:rPr>
              <a:t>https://yandex.ru/video/touch/preview/6733163840010514708</a:t>
            </a:r>
            <a:endParaRPr lang="ru-RU" sz="4800" dirty="0">
              <a:solidFill>
                <a:srgbClr val="282C2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425" y="8458199"/>
            <a:ext cx="1760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проекта на региональном этапе конкурса «Я гражданин России»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2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E5FC20-A7F7-471A-8F84-073DA1B28D77}"/>
              </a:ext>
            </a:extLst>
          </p:cNvPr>
          <p:cNvSpPr/>
          <p:nvPr/>
        </p:nvSpPr>
        <p:spPr>
          <a:xfrm>
            <a:off x="4124659" y="1"/>
            <a:ext cx="10117436" cy="6952342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B8679F-38AB-4913-B56A-EE7C30A41EF6}"/>
              </a:ext>
            </a:extLst>
          </p:cNvPr>
          <p:cNvSpPr txBox="1"/>
          <p:nvPr/>
        </p:nvSpPr>
        <p:spPr>
          <a:xfrm>
            <a:off x="4124658" y="1360256"/>
            <a:ext cx="10117437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4000" spc="600" dirty="0" smtClean="0">
                <a:ln w="3175">
                  <a:solidFill>
                    <a:schemeClr val="tx1">
                      <a:alpha val="45000"/>
                    </a:schemeClr>
                  </a:solidFill>
                </a:ln>
                <a:latin typeface="Montserrat Black" panose="00000A00000000000000" pitchFamily="50" charset="0"/>
              </a:rPr>
              <a:t>Цель проекта</a:t>
            </a:r>
            <a:endParaRPr lang="en-US" altLang="ko-KR" sz="4000" spc="600" dirty="0">
              <a:ln w="3175">
                <a:solidFill>
                  <a:schemeClr val="tx1">
                    <a:alpha val="45000"/>
                  </a:schemeClr>
                </a:solidFill>
              </a:ln>
              <a:latin typeface="Montserrat Black" panose="00000A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B54772-7B27-45DF-8CA0-44BDB39F2AB1}"/>
              </a:ext>
            </a:extLst>
          </p:cNvPr>
          <p:cNvSpPr txBox="1"/>
          <p:nvPr/>
        </p:nvSpPr>
        <p:spPr>
          <a:xfrm>
            <a:off x="4949063" y="2738593"/>
            <a:ext cx="8468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 литературного и краеведческого материала  для  формирования сопричастности учащихся к истории малой Родины как составляющей   личностного нравственно-волевого роста подростков.</a:t>
            </a:r>
            <a:endParaRPr lang="en-US" altLang="ko-KR" sz="2800" spc="600" dirty="0">
              <a:ln w="3175">
                <a:solidFill>
                  <a:schemeClr val="tx1">
                    <a:alpha val="45000"/>
                  </a:schemeClr>
                </a:solidFill>
              </a:ln>
              <a:latin typeface="Montserrat Semi Bold" panose="00000700000000000000" pitchFamily="50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5C08EFC-2BA6-4D0E-AF1B-4F2348535AD0}"/>
              </a:ext>
            </a:extLst>
          </p:cNvPr>
          <p:cNvSpPr/>
          <p:nvPr/>
        </p:nvSpPr>
        <p:spPr>
          <a:xfrm>
            <a:off x="8050626" y="5855868"/>
            <a:ext cx="2192949" cy="2192949"/>
          </a:xfrm>
          <a:prstGeom prst="ellipse">
            <a:avLst/>
          </a:prstGeom>
          <a:solidFill>
            <a:schemeClr val="tx1">
              <a:alpha val="6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37624FD-4552-467D-B054-42E201FFD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64220" y="6733461"/>
            <a:ext cx="365760" cy="437762"/>
          </a:xfrm>
          <a:custGeom>
            <a:avLst/>
            <a:gdLst>
              <a:gd name="connsiteX0" fmla="*/ 385576 w 840347"/>
              <a:gd name="connsiteY0" fmla="*/ 791037 h 1005775"/>
              <a:gd name="connsiteX1" fmla="*/ 389630 w 840347"/>
              <a:gd name="connsiteY1" fmla="*/ 811538 h 1005775"/>
              <a:gd name="connsiteX2" fmla="*/ 254352 w 840347"/>
              <a:gd name="connsiteY2" fmla="*/ 985741 h 1005775"/>
              <a:gd name="connsiteX3" fmla="*/ 225629 w 840347"/>
              <a:gd name="connsiteY3" fmla="*/ 966282 h 1005775"/>
              <a:gd name="connsiteX4" fmla="*/ 359980 w 840347"/>
              <a:gd name="connsiteY4" fmla="*/ 792079 h 1005775"/>
              <a:gd name="connsiteX5" fmla="*/ 385576 w 840347"/>
              <a:gd name="connsiteY5" fmla="*/ 791037 h 1005775"/>
              <a:gd name="connsiteX6" fmla="*/ 295901 w 840347"/>
              <a:gd name="connsiteY6" fmla="*/ 721794 h 1005775"/>
              <a:gd name="connsiteX7" fmla="*/ 299490 w 840347"/>
              <a:gd name="connsiteY7" fmla="*/ 741764 h 1005775"/>
              <a:gd name="connsiteX8" fmla="*/ 96643 w 840347"/>
              <a:gd name="connsiteY8" fmla="*/ 1002170 h 1005775"/>
              <a:gd name="connsiteX9" fmla="*/ 77192 w 840347"/>
              <a:gd name="connsiteY9" fmla="*/ 982778 h 1005775"/>
              <a:gd name="connsiteX10" fmla="*/ 270777 w 840347"/>
              <a:gd name="connsiteY10" fmla="*/ 723295 h 1005775"/>
              <a:gd name="connsiteX11" fmla="*/ 295901 w 840347"/>
              <a:gd name="connsiteY11" fmla="*/ 721794 h 1005775"/>
              <a:gd name="connsiteX12" fmla="*/ 197920 w 840347"/>
              <a:gd name="connsiteY12" fmla="*/ 650863 h 1005775"/>
              <a:gd name="connsiteX13" fmla="*/ 212513 w 840347"/>
              <a:gd name="connsiteY13" fmla="*/ 678095 h 1005775"/>
              <a:gd name="connsiteX14" fmla="*/ 77237 w 840347"/>
              <a:gd name="connsiteY14" fmla="*/ 850539 h 1005775"/>
              <a:gd name="connsiteX15" fmla="*/ 48514 w 840347"/>
              <a:gd name="connsiteY15" fmla="*/ 831173 h 1005775"/>
              <a:gd name="connsiteX16" fmla="*/ 183790 w 840347"/>
              <a:gd name="connsiteY16" fmla="*/ 658730 h 1005775"/>
              <a:gd name="connsiteX17" fmla="*/ 197920 w 840347"/>
              <a:gd name="connsiteY17" fmla="*/ 650863 h 1005775"/>
              <a:gd name="connsiteX18" fmla="*/ 537180 w 840347"/>
              <a:gd name="connsiteY18" fmla="*/ 286367 h 1005775"/>
              <a:gd name="connsiteX19" fmla="*/ 487690 w 840347"/>
              <a:gd name="connsiteY19" fmla="*/ 309109 h 1005775"/>
              <a:gd name="connsiteX20" fmla="*/ 477466 w 840347"/>
              <a:gd name="connsiteY20" fmla="*/ 328602 h 1005775"/>
              <a:gd name="connsiteX21" fmla="*/ 516501 w 840347"/>
              <a:gd name="connsiteY21" fmla="*/ 434424 h 1005775"/>
              <a:gd name="connsiteX22" fmla="*/ 613159 w 840347"/>
              <a:gd name="connsiteY22" fmla="*/ 425141 h 1005775"/>
              <a:gd name="connsiteX23" fmla="*/ 623383 w 840347"/>
              <a:gd name="connsiteY23" fmla="*/ 405648 h 1005775"/>
              <a:gd name="connsiteX24" fmla="*/ 593642 w 840347"/>
              <a:gd name="connsiteY24" fmla="*/ 299827 h 1005775"/>
              <a:gd name="connsiteX25" fmla="*/ 537180 w 840347"/>
              <a:gd name="connsiteY25" fmla="*/ 286367 h 1005775"/>
              <a:gd name="connsiteX26" fmla="*/ 816699 w 840347"/>
              <a:gd name="connsiteY26" fmla="*/ 0 h 1005775"/>
              <a:gd name="connsiteX27" fmla="*/ 825993 w 840347"/>
              <a:gd name="connsiteY27" fmla="*/ 0 h 1005775"/>
              <a:gd name="connsiteX28" fmla="*/ 836217 w 840347"/>
              <a:gd name="connsiteY28" fmla="*/ 9282 h 1005775"/>
              <a:gd name="connsiteX29" fmla="*/ 836217 w 840347"/>
              <a:gd name="connsiteY29" fmla="*/ 18565 h 1005775"/>
              <a:gd name="connsiteX30" fmla="*/ 836217 w 840347"/>
              <a:gd name="connsiteY30" fmla="*/ 38058 h 1005775"/>
              <a:gd name="connsiteX31" fmla="*/ 836217 w 840347"/>
              <a:gd name="connsiteY31" fmla="*/ 86328 h 1005775"/>
              <a:gd name="connsiteX32" fmla="*/ 825993 w 840347"/>
              <a:gd name="connsiteY32" fmla="*/ 193077 h 1005775"/>
              <a:gd name="connsiteX33" fmla="*/ 825993 w 840347"/>
              <a:gd name="connsiteY33" fmla="*/ 212570 h 1005775"/>
              <a:gd name="connsiteX34" fmla="*/ 816699 w 840347"/>
              <a:gd name="connsiteY34" fmla="*/ 250629 h 1005775"/>
              <a:gd name="connsiteX35" fmla="*/ 786958 w 840347"/>
              <a:gd name="connsiteY35" fmla="*/ 328602 h 1005775"/>
              <a:gd name="connsiteX36" fmla="*/ 661488 w 840347"/>
              <a:gd name="connsiteY36" fmla="*/ 541173 h 1005775"/>
              <a:gd name="connsiteX37" fmla="*/ 642900 w 840347"/>
              <a:gd name="connsiteY37" fmla="*/ 608936 h 1005775"/>
              <a:gd name="connsiteX38" fmla="*/ 516501 w 840347"/>
              <a:gd name="connsiteY38" fmla="*/ 946821 h 1005775"/>
              <a:gd name="connsiteX39" fmla="*/ 487690 w 840347"/>
              <a:gd name="connsiteY39" fmla="*/ 927328 h 1005775"/>
              <a:gd name="connsiteX40" fmla="*/ 32282 w 840347"/>
              <a:gd name="connsiteY40" fmla="*/ 580160 h 1005775"/>
              <a:gd name="connsiteX41" fmla="*/ 3470 w 840347"/>
              <a:gd name="connsiteY41" fmla="*/ 541173 h 1005775"/>
              <a:gd name="connsiteX42" fmla="*/ 303668 w 840347"/>
              <a:gd name="connsiteY42" fmla="*/ 348096 h 1005775"/>
              <a:gd name="connsiteX43" fmla="*/ 361291 w 840347"/>
              <a:gd name="connsiteY43" fmla="*/ 309109 h 1005775"/>
              <a:gd name="connsiteX44" fmla="*/ 584348 w 840347"/>
              <a:gd name="connsiteY44" fmla="*/ 96538 h 1005775"/>
              <a:gd name="connsiteX45" fmla="*/ 748852 w 840347"/>
              <a:gd name="connsiteY45" fmla="*/ 18565 h 1005775"/>
              <a:gd name="connsiteX46" fmla="*/ 797182 w 840347"/>
              <a:gd name="connsiteY46" fmla="*/ 9282 h 1005775"/>
              <a:gd name="connsiteX47" fmla="*/ 816699 w 840347"/>
              <a:gd name="connsiteY47" fmla="*/ 0 h 10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0347" h="1005775">
                <a:moveTo>
                  <a:pt x="385576" y="791037"/>
                </a:moveTo>
                <a:cubicBezTo>
                  <a:pt x="391715" y="794628"/>
                  <a:pt x="394263" y="801809"/>
                  <a:pt x="389630" y="811538"/>
                </a:cubicBezTo>
                <a:cubicBezTo>
                  <a:pt x="370172" y="859722"/>
                  <a:pt x="321991" y="946824"/>
                  <a:pt x="254352" y="985741"/>
                </a:cubicBezTo>
                <a:cubicBezTo>
                  <a:pt x="234895" y="995007"/>
                  <a:pt x="215437" y="985741"/>
                  <a:pt x="225629" y="966282"/>
                </a:cubicBezTo>
                <a:cubicBezTo>
                  <a:pt x="244160" y="918098"/>
                  <a:pt x="283076" y="841190"/>
                  <a:pt x="359980" y="792079"/>
                </a:cubicBezTo>
                <a:cubicBezTo>
                  <a:pt x="369709" y="787446"/>
                  <a:pt x="379438" y="787446"/>
                  <a:pt x="385576" y="791037"/>
                </a:cubicBezTo>
                <a:close/>
                <a:moveTo>
                  <a:pt x="295901" y="721794"/>
                </a:moveTo>
                <a:cubicBezTo>
                  <a:pt x="301806" y="725373"/>
                  <a:pt x="304122" y="732529"/>
                  <a:pt x="299490" y="741764"/>
                </a:cubicBezTo>
                <a:cubicBezTo>
                  <a:pt x="270777" y="809174"/>
                  <a:pt x="212424" y="934760"/>
                  <a:pt x="96643" y="1002170"/>
                </a:cubicBezTo>
                <a:cubicBezTo>
                  <a:pt x="77192" y="1011405"/>
                  <a:pt x="67930" y="1002170"/>
                  <a:pt x="77192" y="982778"/>
                </a:cubicBezTo>
                <a:cubicBezTo>
                  <a:pt x="96643" y="915368"/>
                  <a:pt x="154997" y="789782"/>
                  <a:pt x="270777" y="723295"/>
                </a:cubicBezTo>
                <a:cubicBezTo>
                  <a:pt x="280503" y="718216"/>
                  <a:pt x="289997" y="718216"/>
                  <a:pt x="295901" y="721794"/>
                </a:cubicBezTo>
                <a:close/>
                <a:moveTo>
                  <a:pt x="197920" y="650863"/>
                </a:moveTo>
                <a:cubicBezTo>
                  <a:pt x="211123" y="649047"/>
                  <a:pt x="220157" y="663571"/>
                  <a:pt x="212513" y="678095"/>
                </a:cubicBezTo>
                <a:cubicBezTo>
                  <a:pt x="193056" y="726047"/>
                  <a:pt x="144875" y="802586"/>
                  <a:pt x="77237" y="850539"/>
                </a:cubicBezTo>
                <a:cubicBezTo>
                  <a:pt x="48514" y="859760"/>
                  <a:pt x="39249" y="850539"/>
                  <a:pt x="48514" y="831173"/>
                </a:cubicBezTo>
                <a:cubicBezTo>
                  <a:pt x="67972" y="783221"/>
                  <a:pt x="106887" y="706682"/>
                  <a:pt x="183790" y="658730"/>
                </a:cubicBezTo>
                <a:cubicBezTo>
                  <a:pt x="188655" y="653888"/>
                  <a:pt x="193519" y="651468"/>
                  <a:pt x="197920" y="650863"/>
                </a:cubicBezTo>
                <a:close/>
                <a:moveTo>
                  <a:pt x="537180" y="286367"/>
                </a:moveTo>
                <a:cubicBezTo>
                  <a:pt x="519057" y="287527"/>
                  <a:pt x="502096" y="294721"/>
                  <a:pt x="487690" y="309109"/>
                </a:cubicBezTo>
                <a:cubicBezTo>
                  <a:pt x="487690" y="318392"/>
                  <a:pt x="487690" y="318392"/>
                  <a:pt x="477466" y="328602"/>
                </a:cubicBezTo>
                <a:cubicBezTo>
                  <a:pt x="458878" y="366661"/>
                  <a:pt x="468172" y="415859"/>
                  <a:pt x="516501" y="434424"/>
                </a:cubicBezTo>
                <a:cubicBezTo>
                  <a:pt x="545313" y="453917"/>
                  <a:pt x="593642" y="453917"/>
                  <a:pt x="613159" y="425141"/>
                </a:cubicBezTo>
                <a:cubicBezTo>
                  <a:pt x="623383" y="415859"/>
                  <a:pt x="623383" y="415859"/>
                  <a:pt x="623383" y="405648"/>
                </a:cubicBezTo>
                <a:cubicBezTo>
                  <a:pt x="652194" y="366661"/>
                  <a:pt x="632677" y="318392"/>
                  <a:pt x="593642" y="299827"/>
                </a:cubicBezTo>
                <a:cubicBezTo>
                  <a:pt x="574589" y="290080"/>
                  <a:pt x="555304" y="285207"/>
                  <a:pt x="537180" y="286367"/>
                </a:cubicBezTo>
                <a:close/>
                <a:moveTo>
                  <a:pt x="816699" y="0"/>
                </a:moveTo>
                <a:lnTo>
                  <a:pt x="825993" y="0"/>
                </a:lnTo>
                <a:cubicBezTo>
                  <a:pt x="836217" y="0"/>
                  <a:pt x="845511" y="0"/>
                  <a:pt x="836217" y="9282"/>
                </a:cubicBezTo>
                <a:lnTo>
                  <a:pt x="836217" y="18565"/>
                </a:lnTo>
                <a:cubicBezTo>
                  <a:pt x="845511" y="28776"/>
                  <a:pt x="836217" y="28776"/>
                  <a:pt x="836217" y="38058"/>
                </a:cubicBezTo>
                <a:cubicBezTo>
                  <a:pt x="836217" y="48269"/>
                  <a:pt x="836217" y="67762"/>
                  <a:pt x="836217" y="86328"/>
                </a:cubicBezTo>
                <a:cubicBezTo>
                  <a:pt x="836217" y="116032"/>
                  <a:pt x="836217" y="154090"/>
                  <a:pt x="825993" y="193077"/>
                </a:cubicBezTo>
                <a:cubicBezTo>
                  <a:pt x="825993" y="202360"/>
                  <a:pt x="825993" y="202360"/>
                  <a:pt x="825993" y="212570"/>
                </a:cubicBezTo>
                <a:cubicBezTo>
                  <a:pt x="816699" y="232064"/>
                  <a:pt x="816699" y="241346"/>
                  <a:pt x="816699" y="250629"/>
                </a:cubicBezTo>
                <a:cubicBezTo>
                  <a:pt x="806476" y="280333"/>
                  <a:pt x="797182" y="309109"/>
                  <a:pt x="786958" y="328602"/>
                </a:cubicBezTo>
                <a:cubicBezTo>
                  <a:pt x="759076" y="396365"/>
                  <a:pt x="720041" y="464128"/>
                  <a:pt x="661488" y="541173"/>
                </a:cubicBezTo>
                <a:cubicBezTo>
                  <a:pt x="652194" y="550456"/>
                  <a:pt x="642900" y="589442"/>
                  <a:pt x="642900" y="608936"/>
                </a:cubicBezTo>
                <a:cubicBezTo>
                  <a:pt x="661488" y="685982"/>
                  <a:pt x="671712" y="859565"/>
                  <a:pt x="516501" y="946821"/>
                </a:cubicBezTo>
                <a:cubicBezTo>
                  <a:pt x="496984" y="966315"/>
                  <a:pt x="477466" y="957032"/>
                  <a:pt x="487690" y="927328"/>
                </a:cubicBezTo>
                <a:cubicBezTo>
                  <a:pt x="487690" y="821507"/>
                  <a:pt x="448655" y="569949"/>
                  <a:pt x="32282" y="580160"/>
                </a:cubicBezTo>
                <a:cubicBezTo>
                  <a:pt x="3470" y="580160"/>
                  <a:pt x="-5824" y="560667"/>
                  <a:pt x="3470" y="541173"/>
                </a:cubicBezTo>
                <a:cubicBezTo>
                  <a:pt x="32282" y="473410"/>
                  <a:pt x="110352" y="337885"/>
                  <a:pt x="303668" y="348096"/>
                </a:cubicBezTo>
                <a:cubicBezTo>
                  <a:pt x="323185" y="348096"/>
                  <a:pt x="351997" y="328602"/>
                  <a:pt x="361291" y="309109"/>
                </a:cubicBezTo>
                <a:cubicBezTo>
                  <a:pt x="400326" y="260840"/>
                  <a:pt x="468172" y="164301"/>
                  <a:pt x="584348" y="96538"/>
                </a:cubicBezTo>
                <a:cubicBezTo>
                  <a:pt x="652194" y="48269"/>
                  <a:pt x="709818" y="28776"/>
                  <a:pt x="748852" y="18565"/>
                </a:cubicBezTo>
                <a:cubicBezTo>
                  <a:pt x="777664" y="18565"/>
                  <a:pt x="797182" y="18565"/>
                  <a:pt x="797182" y="9282"/>
                </a:cubicBezTo>
                <a:cubicBezTo>
                  <a:pt x="806476" y="9282"/>
                  <a:pt x="806476" y="0"/>
                  <a:pt x="816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6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77F293-EB18-487A-B3E6-8B26CD305AE0}"/>
              </a:ext>
            </a:extLst>
          </p:cNvPr>
          <p:cNvSpPr txBox="1"/>
          <p:nvPr/>
        </p:nvSpPr>
        <p:spPr>
          <a:xfrm>
            <a:off x="8315087" y="2640935"/>
            <a:ext cx="9119096" cy="746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личностному росту учащихся, формированию сознательной  гражданской позиции на примере выдающейся личности.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Пробуждение интереса и сопричастности к истории и культуре своего города, ответственности за их сохранение.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интерес подростков к использованию современных образовательных технологий, в том числе исследовательских методов обучения и ИКТ.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 условия для развития навыков межличностных отношений, умения работать в команде, организаторских способностей, инициативности, способности работать в информационном пространстве,  переносить знания в жизнь, анализировать, адекватно оценивать и представлять полученные результаты.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94BF28D-BB11-488C-A7CE-B34236489C70}"/>
              </a:ext>
            </a:extLst>
          </p:cNvPr>
          <p:cNvSpPr txBox="1"/>
          <p:nvPr/>
        </p:nvSpPr>
        <p:spPr>
          <a:xfrm>
            <a:off x="3584552" y="804046"/>
            <a:ext cx="11147448" cy="1234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5400" spc="600" dirty="0" smtClean="0">
                <a:ln w="9525">
                  <a:noFill/>
                </a:ln>
                <a:latin typeface="Montserrat Black" panose="00000A00000000000000" pitchFamily="50" charset="0"/>
              </a:rPr>
              <a:t>Задачи проекта</a:t>
            </a:r>
            <a:endParaRPr lang="en-US" altLang="ko-KR" sz="5400" spc="600" dirty="0">
              <a:ln w="9525">
                <a:noFill/>
              </a:ln>
              <a:latin typeface="Montserrat Black" panose="00000A00000000000000" pitchFamily="50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E07794D-8A6C-4E58-9283-AC8F812B873E}"/>
              </a:ext>
            </a:extLst>
          </p:cNvPr>
          <p:cNvGrpSpPr>
            <a:grpSpLocks noChangeAspect="1"/>
          </p:cNvGrpSpPr>
          <p:nvPr/>
        </p:nvGrpSpPr>
        <p:grpSpPr>
          <a:xfrm>
            <a:off x="688805" y="2451398"/>
            <a:ext cx="7363671" cy="5486400"/>
            <a:chOff x="2230664" y="2149929"/>
            <a:chExt cx="7298001" cy="54374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A06AE206-15D0-41ED-9568-CB578921AADF}"/>
                </a:ext>
              </a:extLst>
            </p:cNvPr>
            <p:cNvGrpSpPr/>
            <p:nvPr/>
          </p:nvGrpSpPr>
          <p:grpSpPr>
            <a:xfrm>
              <a:off x="2230664" y="2149929"/>
              <a:ext cx="1963461" cy="1546108"/>
              <a:chOff x="5031920" y="1460500"/>
              <a:chExt cx="2184220" cy="1719942"/>
            </a:xfrm>
            <a:effectLst>
              <a:outerShdw blurRad="304800" dist="1905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Parallelogram 30">
                <a:extLst>
                  <a:ext uri="{FF2B5EF4-FFF2-40B4-BE49-F238E27FC236}">
                    <a16:creationId xmlns:a16="http://schemas.microsoft.com/office/drawing/2014/main" xmlns="" id="{D1D487D8-AC74-4C87-BB81-99AF3CBC103A}"/>
                  </a:ext>
                </a:extLst>
              </p:cNvPr>
              <p:cNvSpPr/>
              <p:nvPr/>
            </p:nvSpPr>
            <p:spPr>
              <a:xfrm rot="10800000" flipV="1">
                <a:off x="5031920" y="2477292"/>
                <a:ext cx="2184219" cy="703149"/>
              </a:xfrm>
              <a:custGeom>
                <a:avLst/>
                <a:gdLst>
                  <a:gd name="connsiteX0" fmla="*/ 0 w 2184219"/>
                  <a:gd name="connsiteY0" fmla="*/ 386442 h 386442"/>
                  <a:gd name="connsiteX1" fmla="*/ 856974 w 2184219"/>
                  <a:gd name="connsiteY1" fmla="*/ 0 h 386442"/>
                  <a:gd name="connsiteX2" fmla="*/ 2184219 w 2184219"/>
                  <a:gd name="connsiteY2" fmla="*/ 0 h 386442"/>
                  <a:gd name="connsiteX3" fmla="*/ 1327245 w 2184219"/>
                  <a:gd name="connsiteY3" fmla="*/ 386442 h 386442"/>
                  <a:gd name="connsiteX4" fmla="*/ 0 w 2184219"/>
                  <a:gd name="connsiteY4" fmla="*/ 386442 h 386442"/>
                  <a:gd name="connsiteX0" fmla="*/ 0 w 2184219"/>
                  <a:gd name="connsiteY0" fmla="*/ 386442 h 386442"/>
                  <a:gd name="connsiteX1" fmla="*/ 856974 w 2184219"/>
                  <a:gd name="connsiteY1" fmla="*/ 0 h 386442"/>
                  <a:gd name="connsiteX2" fmla="*/ 2184219 w 2184219"/>
                  <a:gd name="connsiteY2" fmla="*/ 0 h 386442"/>
                  <a:gd name="connsiteX3" fmla="*/ 1093883 w 2184219"/>
                  <a:gd name="connsiteY3" fmla="*/ 386442 h 386442"/>
                  <a:gd name="connsiteX4" fmla="*/ 0 w 2184219"/>
                  <a:gd name="connsiteY4" fmla="*/ 386442 h 386442"/>
                  <a:gd name="connsiteX0" fmla="*/ 0 w 2184219"/>
                  <a:gd name="connsiteY0" fmla="*/ 386442 h 386442"/>
                  <a:gd name="connsiteX1" fmla="*/ 849831 w 2184219"/>
                  <a:gd name="connsiteY1" fmla="*/ 0 h 386442"/>
                  <a:gd name="connsiteX2" fmla="*/ 2184219 w 2184219"/>
                  <a:gd name="connsiteY2" fmla="*/ 0 h 386442"/>
                  <a:gd name="connsiteX3" fmla="*/ 1093883 w 2184219"/>
                  <a:gd name="connsiteY3" fmla="*/ 386442 h 386442"/>
                  <a:gd name="connsiteX4" fmla="*/ 0 w 2184219"/>
                  <a:gd name="connsiteY4" fmla="*/ 386442 h 386442"/>
                  <a:gd name="connsiteX0" fmla="*/ 0 w 2184219"/>
                  <a:gd name="connsiteY0" fmla="*/ 703149 h 703149"/>
                  <a:gd name="connsiteX1" fmla="*/ 704575 w 2184219"/>
                  <a:gd name="connsiteY1" fmla="*/ 0 h 703149"/>
                  <a:gd name="connsiteX2" fmla="*/ 2184219 w 2184219"/>
                  <a:gd name="connsiteY2" fmla="*/ 316707 h 703149"/>
                  <a:gd name="connsiteX3" fmla="*/ 1093883 w 2184219"/>
                  <a:gd name="connsiteY3" fmla="*/ 703149 h 703149"/>
                  <a:gd name="connsiteX4" fmla="*/ 0 w 2184219"/>
                  <a:gd name="connsiteY4" fmla="*/ 703149 h 70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4219" h="703149">
                    <a:moveTo>
                      <a:pt x="0" y="703149"/>
                    </a:moveTo>
                    <a:lnTo>
                      <a:pt x="704575" y="0"/>
                    </a:lnTo>
                    <a:lnTo>
                      <a:pt x="2184219" y="316707"/>
                    </a:lnTo>
                    <a:lnTo>
                      <a:pt x="1093883" y="703149"/>
                    </a:lnTo>
                    <a:lnTo>
                      <a:pt x="0" y="703149"/>
                    </a:lnTo>
                    <a:close/>
                  </a:path>
                </a:pathLst>
              </a:custGeom>
              <a:solidFill>
                <a:srgbClr val="2F2C29"/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Parallelogram 29">
                <a:extLst>
                  <a:ext uri="{FF2B5EF4-FFF2-40B4-BE49-F238E27FC236}">
                    <a16:creationId xmlns:a16="http://schemas.microsoft.com/office/drawing/2014/main" xmlns="" id="{62AEBA6E-FCA4-48A8-8D32-2E5FA91338C6}"/>
                  </a:ext>
                </a:extLst>
              </p:cNvPr>
              <p:cNvSpPr/>
              <p:nvPr/>
            </p:nvSpPr>
            <p:spPr>
              <a:xfrm rot="5400000" flipH="1" flipV="1">
                <a:off x="5933985" y="1898287"/>
                <a:ext cx="1713592" cy="850718"/>
              </a:xfrm>
              <a:custGeom>
                <a:avLst/>
                <a:gdLst>
                  <a:gd name="connsiteX0" fmla="*/ 0 w 1489754"/>
                  <a:gd name="connsiteY0" fmla="*/ 850718 h 850718"/>
                  <a:gd name="connsiteX1" fmla="*/ 387306 w 1489754"/>
                  <a:gd name="connsiteY1" fmla="*/ 0 h 850718"/>
                  <a:gd name="connsiteX2" fmla="*/ 1489754 w 1489754"/>
                  <a:gd name="connsiteY2" fmla="*/ 0 h 850718"/>
                  <a:gd name="connsiteX3" fmla="*/ 1102448 w 1489754"/>
                  <a:gd name="connsiteY3" fmla="*/ 850718 h 850718"/>
                  <a:gd name="connsiteX4" fmla="*/ 0 w 1489754"/>
                  <a:gd name="connsiteY4" fmla="*/ 850718 h 850718"/>
                  <a:gd name="connsiteX0" fmla="*/ 0 w 1713592"/>
                  <a:gd name="connsiteY0" fmla="*/ 850718 h 850718"/>
                  <a:gd name="connsiteX1" fmla="*/ 387306 w 1713592"/>
                  <a:gd name="connsiteY1" fmla="*/ 0 h 850718"/>
                  <a:gd name="connsiteX2" fmla="*/ 1713592 w 1713592"/>
                  <a:gd name="connsiteY2" fmla="*/ 0 h 850718"/>
                  <a:gd name="connsiteX3" fmla="*/ 1102448 w 1713592"/>
                  <a:gd name="connsiteY3" fmla="*/ 850718 h 850718"/>
                  <a:gd name="connsiteX4" fmla="*/ 0 w 1713592"/>
                  <a:gd name="connsiteY4" fmla="*/ 850718 h 85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592" h="850718">
                    <a:moveTo>
                      <a:pt x="0" y="850718"/>
                    </a:moveTo>
                    <a:lnTo>
                      <a:pt x="387306" y="0"/>
                    </a:lnTo>
                    <a:lnTo>
                      <a:pt x="1713592" y="0"/>
                    </a:lnTo>
                    <a:lnTo>
                      <a:pt x="1102448" y="850718"/>
                    </a:lnTo>
                    <a:lnTo>
                      <a:pt x="0" y="850718"/>
                    </a:lnTo>
                    <a:close/>
                  </a:path>
                </a:pathLst>
              </a:custGeom>
              <a:solidFill>
                <a:srgbClr val="514B45"/>
              </a:solidFill>
              <a:ln w="25400" cap="rnd">
                <a:noFill/>
                <a:round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A12DF14F-F2CF-4C94-99D8-58BDC05518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1922" y="1460500"/>
                <a:ext cx="1333500" cy="1333500"/>
              </a:xfrm>
              <a:prstGeom prst="rect">
                <a:avLst/>
              </a:prstGeom>
              <a:solidFill>
                <a:srgbClr val="6A625A"/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E9ACE48-509E-40BF-AF34-C7FBD6961C7A}"/>
                </a:ext>
              </a:extLst>
            </p:cNvPr>
            <p:cNvGrpSpPr/>
            <p:nvPr/>
          </p:nvGrpSpPr>
          <p:grpSpPr>
            <a:xfrm>
              <a:off x="2230664" y="3559040"/>
              <a:ext cx="1963461" cy="1319329"/>
              <a:chOff x="5031919" y="3180442"/>
              <a:chExt cx="2184220" cy="1467666"/>
            </a:xfrm>
            <a:effectLst>
              <a:outerShdw blurRad="304800" dist="1905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2AF3F853-1C22-479E-8EF6-977D5D1EC165}"/>
                  </a:ext>
                </a:extLst>
              </p:cNvPr>
              <p:cNvSpPr/>
              <p:nvPr/>
            </p:nvSpPr>
            <p:spPr>
              <a:xfrm rot="10800000" flipV="1">
                <a:off x="5031919" y="4267992"/>
                <a:ext cx="2180254" cy="380116"/>
              </a:xfrm>
              <a:custGeom>
                <a:avLst/>
                <a:gdLst>
                  <a:gd name="connsiteX0" fmla="*/ 2180254 w 2180254"/>
                  <a:gd name="connsiteY0" fmla="*/ 0 h 134847"/>
                  <a:gd name="connsiteX1" fmla="*/ 845866 w 2180254"/>
                  <a:gd name="connsiteY1" fmla="*/ 0 h 134847"/>
                  <a:gd name="connsiteX2" fmla="*/ 0 w 2180254"/>
                  <a:gd name="connsiteY2" fmla="*/ 134847 h 134847"/>
                  <a:gd name="connsiteX3" fmla="*/ 1112904 w 2180254"/>
                  <a:gd name="connsiteY3" fmla="*/ 134847 h 134847"/>
                  <a:gd name="connsiteX0" fmla="*/ 2180254 w 2180254"/>
                  <a:gd name="connsiteY0" fmla="*/ 245269 h 380116"/>
                  <a:gd name="connsiteX1" fmla="*/ 848247 w 2180254"/>
                  <a:gd name="connsiteY1" fmla="*/ 0 h 380116"/>
                  <a:gd name="connsiteX2" fmla="*/ 0 w 2180254"/>
                  <a:gd name="connsiteY2" fmla="*/ 380116 h 380116"/>
                  <a:gd name="connsiteX3" fmla="*/ 1112904 w 2180254"/>
                  <a:gd name="connsiteY3" fmla="*/ 380116 h 380116"/>
                  <a:gd name="connsiteX4" fmla="*/ 2180254 w 2180254"/>
                  <a:gd name="connsiteY4" fmla="*/ 245269 h 3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254" h="380116">
                    <a:moveTo>
                      <a:pt x="2180254" y="245269"/>
                    </a:moveTo>
                    <a:lnTo>
                      <a:pt x="848247" y="0"/>
                    </a:lnTo>
                    <a:lnTo>
                      <a:pt x="0" y="380116"/>
                    </a:lnTo>
                    <a:lnTo>
                      <a:pt x="1112904" y="380116"/>
                    </a:lnTo>
                    <a:lnTo>
                      <a:pt x="2180254" y="24526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6857A449-D2CC-4DF2-8F0F-CA742182D3C0}"/>
                  </a:ext>
                </a:extLst>
              </p:cNvPr>
              <p:cNvSpPr/>
              <p:nvPr/>
            </p:nvSpPr>
            <p:spPr>
              <a:xfrm rot="5400000" flipH="1" flipV="1">
                <a:off x="6060122" y="3492091"/>
                <a:ext cx="1461315" cy="850719"/>
              </a:xfrm>
              <a:custGeom>
                <a:avLst/>
                <a:gdLst>
                  <a:gd name="connsiteX0" fmla="*/ 1461315 w 1461315"/>
                  <a:gd name="connsiteY0" fmla="*/ 0 h 850719"/>
                  <a:gd name="connsiteX1" fmla="*/ 1093068 w 1461315"/>
                  <a:gd name="connsiteY1" fmla="*/ 850719 h 850719"/>
                  <a:gd name="connsiteX2" fmla="*/ 0 w 1461315"/>
                  <a:gd name="connsiteY2" fmla="*/ 850719 h 850719"/>
                  <a:gd name="connsiteX3" fmla="*/ 0 w 1461315"/>
                  <a:gd name="connsiteY3" fmla="*/ 842607 h 850719"/>
                  <a:gd name="connsiteX4" fmla="*/ 135029 w 1461315"/>
                  <a:gd name="connsiteY4" fmla="*/ 0 h 85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315" h="850719">
                    <a:moveTo>
                      <a:pt x="1461315" y="0"/>
                    </a:moveTo>
                    <a:lnTo>
                      <a:pt x="1093068" y="850719"/>
                    </a:lnTo>
                    <a:lnTo>
                      <a:pt x="0" y="850719"/>
                    </a:lnTo>
                    <a:lnTo>
                      <a:pt x="0" y="842607"/>
                    </a:lnTo>
                    <a:lnTo>
                      <a:pt x="13502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729358D-5AD1-419A-BE58-EE5BED7B6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1922" y="3180442"/>
                <a:ext cx="1333500" cy="1333500"/>
              </a:xfrm>
              <a:prstGeom prst="rect">
                <a:avLst/>
              </a:prstGeom>
              <a:solidFill>
                <a:schemeClr val="accent4"/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59E716B1-CDB9-4AD3-8822-265A4C9894D3}"/>
                </a:ext>
              </a:extLst>
            </p:cNvPr>
            <p:cNvGrpSpPr/>
            <p:nvPr/>
          </p:nvGrpSpPr>
          <p:grpSpPr>
            <a:xfrm flipV="1">
              <a:off x="2230664" y="6268072"/>
              <a:ext cx="1963461" cy="1319329"/>
              <a:chOff x="5031919" y="3180442"/>
              <a:chExt cx="2184220" cy="1467666"/>
            </a:xfrm>
            <a:effectLst>
              <a:outerShdw blurRad="304800" dist="1905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37A5EA81-4A83-4C7E-9CD3-6373904644BB}"/>
                  </a:ext>
                </a:extLst>
              </p:cNvPr>
              <p:cNvSpPr/>
              <p:nvPr/>
            </p:nvSpPr>
            <p:spPr>
              <a:xfrm rot="10800000" flipV="1">
                <a:off x="5031919" y="4267992"/>
                <a:ext cx="2180254" cy="380116"/>
              </a:xfrm>
              <a:custGeom>
                <a:avLst/>
                <a:gdLst>
                  <a:gd name="connsiteX0" fmla="*/ 2180254 w 2180254"/>
                  <a:gd name="connsiteY0" fmla="*/ 0 h 134847"/>
                  <a:gd name="connsiteX1" fmla="*/ 845866 w 2180254"/>
                  <a:gd name="connsiteY1" fmla="*/ 0 h 134847"/>
                  <a:gd name="connsiteX2" fmla="*/ 0 w 2180254"/>
                  <a:gd name="connsiteY2" fmla="*/ 134847 h 134847"/>
                  <a:gd name="connsiteX3" fmla="*/ 1112904 w 2180254"/>
                  <a:gd name="connsiteY3" fmla="*/ 134847 h 134847"/>
                  <a:gd name="connsiteX0" fmla="*/ 2180254 w 2180254"/>
                  <a:gd name="connsiteY0" fmla="*/ 245269 h 380116"/>
                  <a:gd name="connsiteX1" fmla="*/ 848247 w 2180254"/>
                  <a:gd name="connsiteY1" fmla="*/ 0 h 380116"/>
                  <a:gd name="connsiteX2" fmla="*/ 0 w 2180254"/>
                  <a:gd name="connsiteY2" fmla="*/ 380116 h 380116"/>
                  <a:gd name="connsiteX3" fmla="*/ 1112904 w 2180254"/>
                  <a:gd name="connsiteY3" fmla="*/ 380116 h 380116"/>
                  <a:gd name="connsiteX4" fmla="*/ 2180254 w 2180254"/>
                  <a:gd name="connsiteY4" fmla="*/ 245269 h 3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254" h="380116">
                    <a:moveTo>
                      <a:pt x="2180254" y="245269"/>
                    </a:moveTo>
                    <a:lnTo>
                      <a:pt x="848247" y="0"/>
                    </a:lnTo>
                    <a:lnTo>
                      <a:pt x="0" y="380116"/>
                    </a:lnTo>
                    <a:lnTo>
                      <a:pt x="1112904" y="380116"/>
                    </a:lnTo>
                    <a:lnTo>
                      <a:pt x="2180254" y="245269"/>
                    </a:lnTo>
                    <a:close/>
                  </a:path>
                </a:pathLst>
              </a:custGeom>
              <a:solidFill>
                <a:srgbClr val="A51607"/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F1AE2F6B-0E8D-4F88-B8DE-9CE39A0D9B02}"/>
                  </a:ext>
                </a:extLst>
              </p:cNvPr>
              <p:cNvSpPr/>
              <p:nvPr/>
            </p:nvSpPr>
            <p:spPr>
              <a:xfrm rot="5400000" flipH="1" flipV="1">
                <a:off x="6060122" y="3492091"/>
                <a:ext cx="1461315" cy="850719"/>
              </a:xfrm>
              <a:custGeom>
                <a:avLst/>
                <a:gdLst>
                  <a:gd name="connsiteX0" fmla="*/ 1461315 w 1461315"/>
                  <a:gd name="connsiteY0" fmla="*/ 0 h 850719"/>
                  <a:gd name="connsiteX1" fmla="*/ 1093068 w 1461315"/>
                  <a:gd name="connsiteY1" fmla="*/ 850719 h 850719"/>
                  <a:gd name="connsiteX2" fmla="*/ 0 w 1461315"/>
                  <a:gd name="connsiteY2" fmla="*/ 850719 h 850719"/>
                  <a:gd name="connsiteX3" fmla="*/ 0 w 1461315"/>
                  <a:gd name="connsiteY3" fmla="*/ 842607 h 850719"/>
                  <a:gd name="connsiteX4" fmla="*/ 135029 w 1461315"/>
                  <a:gd name="connsiteY4" fmla="*/ 0 h 85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315" h="850719">
                    <a:moveTo>
                      <a:pt x="1461315" y="0"/>
                    </a:moveTo>
                    <a:lnTo>
                      <a:pt x="1093068" y="850719"/>
                    </a:lnTo>
                    <a:lnTo>
                      <a:pt x="0" y="850719"/>
                    </a:lnTo>
                    <a:lnTo>
                      <a:pt x="0" y="842607"/>
                    </a:lnTo>
                    <a:lnTo>
                      <a:pt x="135029" y="0"/>
                    </a:lnTo>
                    <a:close/>
                  </a:path>
                </a:pathLst>
              </a:custGeom>
              <a:solidFill>
                <a:srgbClr val="F0200A"/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D60676A-63D0-40D1-8BD0-4158929E3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1922" y="3180442"/>
                <a:ext cx="1333500" cy="1333500"/>
              </a:xfrm>
              <a:prstGeom prst="rect">
                <a:avLst/>
              </a:prstGeom>
              <a:solidFill>
                <a:srgbClr val="F86252"/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ED5A319B-8E4C-4675-84FF-F7E49C998706}"/>
                </a:ext>
              </a:extLst>
            </p:cNvPr>
            <p:cNvGrpSpPr/>
            <p:nvPr/>
          </p:nvGrpSpPr>
          <p:grpSpPr>
            <a:xfrm>
              <a:off x="2234233" y="4977786"/>
              <a:ext cx="1959893" cy="1200504"/>
              <a:chOff x="5031922" y="4898403"/>
              <a:chExt cx="2180250" cy="1335481"/>
            </a:xfrm>
            <a:effectLst>
              <a:outerShdw blurRad="304800" dist="1905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5AA24941-07F7-4332-A560-E70DAD8A7E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1922" y="4900384"/>
                <a:ext cx="1333500" cy="133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rapezoid 53">
                <a:extLst>
                  <a:ext uri="{FF2B5EF4-FFF2-40B4-BE49-F238E27FC236}">
                    <a16:creationId xmlns:a16="http://schemas.microsoft.com/office/drawing/2014/main" xmlns="" id="{B353727E-35CA-4C28-9552-0321238F8B17}"/>
                  </a:ext>
                </a:extLst>
              </p:cNvPr>
              <p:cNvSpPr/>
              <p:nvPr/>
            </p:nvSpPr>
            <p:spPr>
              <a:xfrm rot="5400000">
                <a:off x="6121396" y="5142426"/>
                <a:ext cx="1334800" cy="846753"/>
              </a:xfrm>
              <a:prstGeom prst="trapezoid">
                <a:avLst>
                  <a:gd name="adj" fmla="val 13751"/>
                </a:avLst>
              </a:prstGeom>
              <a:solidFill>
                <a:schemeClr val="bg1">
                  <a:lumMod val="85000"/>
                </a:schemeClr>
              </a:solidFill>
              <a:ln w="25400" cap="rnd">
                <a:noFill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46230FDA-DE24-4EE9-B891-C26978BA6E30}"/>
                </a:ext>
              </a:extLst>
            </p:cNvPr>
            <p:cNvSpPr/>
            <p:nvPr/>
          </p:nvSpPr>
          <p:spPr>
            <a:xfrm>
              <a:off x="4182873" y="2707264"/>
              <a:ext cx="5345792" cy="988773"/>
            </a:xfrm>
            <a:custGeom>
              <a:avLst/>
              <a:gdLst>
                <a:gd name="connsiteX0" fmla="*/ 3916096 w 5345792"/>
                <a:gd name="connsiteY0" fmla="*/ 0 h 988773"/>
                <a:gd name="connsiteX1" fmla="*/ 5345792 w 5345792"/>
                <a:gd name="connsiteY1" fmla="*/ 0 h 988773"/>
                <a:gd name="connsiteX2" fmla="*/ 3916097 w 5345792"/>
                <a:gd name="connsiteY2" fmla="*/ 986378 h 988773"/>
                <a:gd name="connsiteX3" fmla="*/ 3916097 w 5345792"/>
                <a:gd name="connsiteY3" fmla="*/ 988773 h 988773"/>
                <a:gd name="connsiteX4" fmla="*/ 0 w 5345792"/>
                <a:gd name="connsiteY4" fmla="*/ 988773 h 988773"/>
                <a:gd name="connsiteX5" fmla="*/ 0 w 5345792"/>
                <a:gd name="connsiteY5" fmla="*/ 2395 h 988773"/>
                <a:gd name="connsiteX6" fmla="*/ 3916096 w 5345792"/>
                <a:gd name="connsiteY6" fmla="*/ 2395 h 9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5792" h="988773">
                  <a:moveTo>
                    <a:pt x="3916096" y="0"/>
                  </a:moveTo>
                  <a:lnTo>
                    <a:pt x="5345792" y="0"/>
                  </a:lnTo>
                  <a:lnTo>
                    <a:pt x="3916097" y="986378"/>
                  </a:lnTo>
                  <a:lnTo>
                    <a:pt x="3916097" y="988773"/>
                  </a:lnTo>
                  <a:lnTo>
                    <a:pt x="0" y="988773"/>
                  </a:lnTo>
                  <a:lnTo>
                    <a:pt x="0" y="2395"/>
                  </a:lnTo>
                  <a:lnTo>
                    <a:pt x="3916096" y="2395"/>
                  </a:lnTo>
                  <a:close/>
                </a:path>
              </a:pathLst>
            </a:custGeom>
            <a:solidFill>
              <a:srgbClr val="6A625A"/>
            </a:solidFill>
            <a:ln w="25400" cap="rnd">
              <a:noFill/>
              <a:round/>
            </a:ln>
            <a:effectLst>
              <a:outerShdw blurRad="215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CC8E573D-64A7-4959-A5F4-C9D5CF7B4BC9}"/>
                </a:ext>
              </a:extLst>
            </p:cNvPr>
            <p:cNvSpPr/>
            <p:nvPr/>
          </p:nvSpPr>
          <p:spPr>
            <a:xfrm>
              <a:off x="4182873" y="5084542"/>
              <a:ext cx="5345792" cy="987576"/>
            </a:xfrm>
            <a:custGeom>
              <a:avLst/>
              <a:gdLst>
                <a:gd name="connsiteX0" fmla="*/ 3916096 w 5345792"/>
                <a:gd name="connsiteY0" fmla="*/ 0 h 987576"/>
                <a:gd name="connsiteX1" fmla="*/ 5345792 w 5345792"/>
                <a:gd name="connsiteY1" fmla="*/ 493269 h 987576"/>
                <a:gd name="connsiteX2" fmla="*/ 3916097 w 5345792"/>
                <a:gd name="connsiteY2" fmla="*/ 986378 h 987576"/>
                <a:gd name="connsiteX3" fmla="*/ 3916097 w 5345792"/>
                <a:gd name="connsiteY3" fmla="*/ 987576 h 987576"/>
                <a:gd name="connsiteX4" fmla="*/ 0 w 5345792"/>
                <a:gd name="connsiteY4" fmla="*/ 987576 h 987576"/>
                <a:gd name="connsiteX5" fmla="*/ 0 w 5345792"/>
                <a:gd name="connsiteY5" fmla="*/ 1198 h 987576"/>
                <a:gd name="connsiteX6" fmla="*/ 3916096 w 5345792"/>
                <a:gd name="connsiteY6" fmla="*/ 1198 h 98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5792" h="987576">
                  <a:moveTo>
                    <a:pt x="3916096" y="0"/>
                  </a:moveTo>
                  <a:lnTo>
                    <a:pt x="5345792" y="493269"/>
                  </a:lnTo>
                  <a:lnTo>
                    <a:pt x="3916097" y="986378"/>
                  </a:lnTo>
                  <a:lnTo>
                    <a:pt x="3916097" y="987576"/>
                  </a:lnTo>
                  <a:lnTo>
                    <a:pt x="0" y="987576"/>
                  </a:lnTo>
                  <a:lnTo>
                    <a:pt x="0" y="1198"/>
                  </a:lnTo>
                  <a:lnTo>
                    <a:pt x="3916096" y="11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noFill/>
              <a:round/>
            </a:ln>
            <a:effectLst>
              <a:outerShdw blurRad="215900" dist="889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425B0CA-2884-4506-B718-D781586116BE}"/>
                </a:ext>
              </a:extLst>
            </p:cNvPr>
            <p:cNvSpPr/>
            <p:nvPr/>
          </p:nvSpPr>
          <p:spPr>
            <a:xfrm>
              <a:off x="4182873" y="6271384"/>
              <a:ext cx="5345792" cy="986380"/>
            </a:xfrm>
            <a:custGeom>
              <a:avLst/>
              <a:gdLst>
                <a:gd name="connsiteX0" fmla="*/ 3916096 w 5345792"/>
                <a:gd name="connsiteY0" fmla="*/ 0 h 986380"/>
                <a:gd name="connsiteX1" fmla="*/ 5345792 w 5345792"/>
                <a:gd name="connsiteY1" fmla="*/ 986379 h 986380"/>
                <a:gd name="connsiteX2" fmla="*/ 3916097 w 5345792"/>
                <a:gd name="connsiteY2" fmla="*/ 986379 h 986380"/>
                <a:gd name="connsiteX3" fmla="*/ 3916097 w 5345792"/>
                <a:gd name="connsiteY3" fmla="*/ 986380 h 986380"/>
                <a:gd name="connsiteX4" fmla="*/ 0 w 5345792"/>
                <a:gd name="connsiteY4" fmla="*/ 986380 h 986380"/>
                <a:gd name="connsiteX5" fmla="*/ 0 w 5345792"/>
                <a:gd name="connsiteY5" fmla="*/ 2 h 986380"/>
                <a:gd name="connsiteX6" fmla="*/ 3916096 w 5345792"/>
                <a:gd name="connsiteY6" fmla="*/ 2 h 9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5792" h="986380">
                  <a:moveTo>
                    <a:pt x="3916096" y="0"/>
                  </a:moveTo>
                  <a:lnTo>
                    <a:pt x="5345792" y="986379"/>
                  </a:lnTo>
                  <a:lnTo>
                    <a:pt x="3916097" y="986379"/>
                  </a:lnTo>
                  <a:lnTo>
                    <a:pt x="3916097" y="986380"/>
                  </a:lnTo>
                  <a:lnTo>
                    <a:pt x="0" y="986380"/>
                  </a:lnTo>
                  <a:lnTo>
                    <a:pt x="0" y="2"/>
                  </a:lnTo>
                  <a:lnTo>
                    <a:pt x="3916096" y="2"/>
                  </a:lnTo>
                  <a:close/>
                </a:path>
              </a:pathLst>
            </a:custGeom>
            <a:solidFill>
              <a:srgbClr val="F86252"/>
            </a:solidFill>
            <a:ln w="25400" cap="rnd">
              <a:noFill/>
              <a:round/>
            </a:ln>
            <a:effectLst>
              <a:outerShdw blurRad="215900" dist="889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5B6CBA53-D03C-4B11-9BF9-B6106F90D5E7}"/>
                </a:ext>
              </a:extLst>
            </p:cNvPr>
            <p:cNvSpPr/>
            <p:nvPr/>
          </p:nvSpPr>
          <p:spPr>
            <a:xfrm>
              <a:off x="4182873" y="3897699"/>
              <a:ext cx="5345792" cy="986379"/>
            </a:xfrm>
            <a:custGeom>
              <a:avLst/>
              <a:gdLst>
                <a:gd name="connsiteX0" fmla="*/ 0 w 5345792"/>
                <a:gd name="connsiteY0" fmla="*/ 0 h 986379"/>
                <a:gd name="connsiteX1" fmla="*/ 3916097 w 5345792"/>
                <a:gd name="connsiteY1" fmla="*/ 0 h 986379"/>
                <a:gd name="connsiteX2" fmla="*/ 3916097 w 5345792"/>
                <a:gd name="connsiteY2" fmla="*/ 1 h 986379"/>
                <a:gd name="connsiteX3" fmla="*/ 5345792 w 5345792"/>
                <a:gd name="connsiteY3" fmla="*/ 203205 h 986379"/>
                <a:gd name="connsiteX4" fmla="*/ 3916097 w 5345792"/>
                <a:gd name="connsiteY4" fmla="*/ 986378 h 986379"/>
                <a:gd name="connsiteX5" fmla="*/ 3916097 w 5345792"/>
                <a:gd name="connsiteY5" fmla="*/ 986378 h 986379"/>
                <a:gd name="connsiteX6" fmla="*/ 3916097 w 5345792"/>
                <a:gd name="connsiteY6" fmla="*/ 986378 h 986379"/>
                <a:gd name="connsiteX7" fmla="*/ 3916096 w 5345792"/>
                <a:gd name="connsiteY7" fmla="*/ 986379 h 986379"/>
                <a:gd name="connsiteX8" fmla="*/ 3916096 w 5345792"/>
                <a:gd name="connsiteY8" fmla="*/ 986378 h 986379"/>
                <a:gd name="connsiteX9" fmla="*/ 0 w 5345792"/>
                <a:gd name="connsiteY9" fmla="*/ 986378 h 98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5792" h="986379">
                  <a:moveTo>
                    <a:pt x="0" y="0"/>
                  </a:moveTo>
                  <a:lnTo>
                    <a:pt x="3916097" y="0"/>
                  </a:lnTo>
                  <a:lnTo>
                    <a:pt x="3916097" y="1"/>
                  </a:lnTo>
                  <a:lnTo>
                    <a:pt x="5345792" y="203205"/>
                  </a:lnTo>
                  <a:lnTo>
                    <a:pt x="3916097" y="986378"/>
                  </a:lnTo>
                  <a:lnTo>
                    <a:pt x="3916097" y="986378"/>
                  </a:lnTo>
                  <a:lnTo>
                    <a:pt x="3916097" y="986378"/>
                  </a:lnTo>
                  <a:lnTo>
                    <a:pt x="3916096" y="986379"/>
                  </a:lnTo>
                  <a:lnTo>
                    <a:pt x="3916096" y="986378"/>
                  </a:lnTo>
                  <a:lnTo>
                    <a:pt x="0" y="986378"/>
                  </a:lnTo>
                  <a:close/>
                </a:path>
              </a:pathLst>
            </a:custGeom>
            <a:solidFill>
              <a:schemeClr val="accent4"/>
            </a:solidFill>
            <a:ln w="25400" cap="rnd">
              <a:noFill/>
              <a:round/>
            </a:ln>
            <a:effectLst>
              <a:outerShdw blurRad="215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64AADC5-A139-4BA8-8004-C1150FD7D50F}"/>
              </a:ext>
            </a:extLst>
          </p:cNvPr>
          <p:cNvSpPr txBox="1"/>
          <p:nvPr/>
        </p:nvSpPr>
        <p:spPr>
          <a:xfrm>
            <a:off x="870608" y="7137457"/>
            <a:ext cx="74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225" dirty="0">
                <a:solidFill>
                  <a:schemeClr val="bg1"/>
                </a:solidFill>
                <a:latin typeface="Montserrat Semi Bold" panose="00000700000000000000" pitchFamily="50" charset="0"/>
              </a:rPr>
              <a:t>04</a:t>
            </a:r>
            <a:endParaRPr lang="ko-KR" altLang="en-US" sz="2800" spc="225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ECEAA0C-FB05-4663-88CE-A1C05B367EA3}"/>
              </a:ext>
            </a:extLst>
          </p:cNvPr>
          <p:cNvSpPr txBox="1"/>
          <p:nvPr/>
        </p:nvSpPr>
        <p:spPr>
          <a:xfrm>
            <a:off x="870608" y="5663664"/>
            <a:ext cx="74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225" dirty="0">
                <a:latin typeface="Montserrat Semi Bold" panose="00000700000000000000" pitchFamily="50" charset="0"/>
              </a:rPr>
              <a:t>03</a:t>
            </a:r>
            <a:endParaRPr lang="ko-KR" altLang="en-US" sz="2800" spc="225" dirty="0">
              <a:latin typeface="Montserrat Semi Bold" panose="000007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ADC47AA-0F31-4805-B865-1D49420F0C4E}"/>
              </a:ext>
            </a:extLst>
          </p:cNvPr>
          <p:cNvSpPr txBox="1"/>
          <p:nvPr/>
        </p:nvSpPr>
        <p:spPr>
          <a:xfrm>
            <a:off x="874183" y="4206793"/>
            <a:ext cx="74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225" dirty="0">
                <a:solidFill>
                  <a:schemeClr val="bg1"/>
                </a:solidFill>
                <a:latin typeface="Montserrat Semi Bold" panose="00000700000000000000" pitchFamily="50" charset="0"/>
              </a:rPr>
              <a:t>02</a:t>
            </a:r>
            <a:endParaRPr lang="ko-KR" altLang="en-US" sz="2800" spc="225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41C3C0A-D555-401D-BC20-726FA1654D5F}"/>
              </a:ext>
            </a:extLst>
          </p:cNvPr>
          <p:cNvSpPr txBox="1"/>
          <p:nvPr/>
        </p:nvSpPr>
        <p:spPr>
          <a:xfrm>
            <a:off x="905403" y="2848582"/>
            <a:ext cx="74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225" dirty="0">
                <a:solidFill>
                  <a:schemeClr val="bg1"/>
                </a:solidFill>
                <a:latin typeface="Montserrat Semi Bold" panose="00000700000000000000" pitchFamily="50" charset="0"/>
              </a:rPr>
              <a:t>01</a:t>
            </a:r>
            <a:endParaRPr lang="ko-KR" altLang="en-US" sz="2800" spc="225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68" name="AutoShape 12">
            <a:extLst>
              <a:ext uri="{FF2B5EF4-FFF2-40B4-BE49-F238E27FC236}">
                <a16:creationId xmlns:a16="http://schemas.microsoft.com/office/drawing/2014/main" xmlns="" id="{818C92E1-0216-462F-AA00-5377C354C522}"/>
              </a:ext>
            </a:extLst>
          </p:cNvPr>
          <p:cNvSpPr>
            <a:spLocks noChangeAspect="1"/>
          </p:cNvSpPr>
          <p:nvPr/>
        </p:nvSpPr>
        <p:spPr bwMode="auto">
          <a:xfrm>
            <a:off x="2800557" y="4450447"/>
            <a:ext cx="365760" cy="40244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8">
            <a:extLst>
              <a:ext uri="{FF2B5EF4-FFF2-40B4-BE49-F238E27FC236}">
                <a16:creationId xmlns:a16="http://schemas.microsoft.com/office/drawing/2014/main" xmlns="" id="{0354B0DE-6310-4743-BAEF-7D9CB01BDBA8}"/>
              </a:ext>
            </a:extLst>
          </p:cNvPr>
          <p:cNvSpPr>
            <a:spLocks noChangeAspect="1"/>
          </p:cNvSpPr>
          <p:nvPr/>
        </p:nvSpPr>
        <p:spPr bwMode="auto">
          <a:xfrm>
            <a:off x="2991098" y="7070998"/>
            <a:ext cx="365760" cy="304879"/>
          </a:xfrm>
          <a:custGeom>
            <a:avLst/>
            <a:gdLst>
              <a:gd name="T0" fmla="*/ 75419876 w 21600"/>
              <a:gd name="T1" fmla="*/ 22815321 h 21579"/>
              <a:gd name="T2" fmla="*/ 74086090 w 21600"/>
              <a:gd name="T3" fmla="*/ 25988205 h 21579"/>
              <a:gd name="T4" fmla="*/ 70751508 w 21600"/>
              <a:gd name="T5" fmla="*/ 27764166 h 21579"/>
              <a:gd name="T6" fmla="*/ 70751508 w 21600"/>
              <a:gd name="T7" fmla="*/ 40356187 h 21579"/>
              <a:gd name="T8" fmla="*/ 68890459 w 21600"/>
              <a:gd name="T9" fmla="*/ 44041735 h 21579"/>
              <a:gd name="T10" fmla="*/ 64452543 w 21600"/>
              <a:gd name="T11" fmla="*/ 45574747 h 21579"/>
              <a:gd name="T12" fmla="*/ 57741601 w 21600"/>
              <a:gd name="T13" fmla="*/ 41068031 h 21579"/>
              <a:gd name="T14" fmla="*/ 49288264 w 21600"/>
              <a:gd name="T15" fmla="*/ 37061803 h 21579"/>
              <a:gd name="T16" fmla="*/ 39979537 w 21600"/>
              <a:gd name="T17" fmla="*/ 33937470 h 21579"/>
              <a:gd name="T18" fmla="*/ 30688181 w 21600"/>
              <a:gd name="T19" fmla="*/ 32234408 h 21579"/>
              <a:gd name="T20" fmla="*/ 27825021 w 21600"/>
              <a:gd name="T21" fmla="*/ 33597370 h 21579"/>
              <a:gd name="T22" fmla="*/ 26309651 w 21600"/>
              <a:gd name="T23" fmla="*/ 35728021 h 21579"/>
              <a:gd name="T24" fmla="*/ 26225861 w 21600"/>
              <a:gd name="T25" fmla="*/ 38138096 h 21579"/>
              <a:gd name="T26" fmla="*/ 27748204 w 21600"/>
              <a:gd name="T27" fmla="*/ 40356187 h 21579"/>
              <a:gd name="T28" fmla="*/ 26805477 w 21600"/>
              <a:gd name="T29" fmla="*/ 42936312 h 21579"/>
              <a:gd name="T30" fmla="*/ 27643496 w 21600"/>
              <a:gd name="T31" fmla="*/ 45203003 h 21579"/>
              <a:gd name="T32" fmla="*/ 29672124 w 21600"/>
              <a:gd name="T33" fmla="*/ 47299644 h 21579"/>
              <a:gd name="T34" fmla="*/ 32371191 w 21600"/>
              <a:gd name="T35" fmla="*/ 49296719 h 21579"/>
              <a:gd name="T36" fmla="*/ 29525462 w 21600"/>
              <a:gd name="T37" fmla="*/ 51536695 h 21579"/>
              <a:gd name="T38" fmla="*/ 25181854 w 21600"/>
              <a:gd name="T39" fmla="*/ 52406463 h 21579"/>
              <a:gd name="T40" fmla="*/ 20660147 w 21600"/>
              <a:gd name="T41" fmla="*/ 52049309 h 21579"/>
              <a:gd name="T42" fmla="*/ 17189421 w 21600"/>
              <a:gd name="T43" fmla="*/ 50560017 h 21579"/>
              <a:gd name="T44" fmla="*/ 15548366 w 21600"/>
              <a:gd name="T45" fmla="*/ 46296300 h 21579"/>
              <a:gd name="T46" fmla="*/ 14078377 w 21600"/>
              <a:gd name="T47" fmla="*/ 41845479 h 21579"/>
              <a:gd name="T48" fmla="*/ 13505733 w 21600"/>
              <a:gd name="T49" fmla="*/ 37124993 h 21579"/>
              <a:gd name="T50" fmla="*/ 14490413 w 21600"/>
              <a:gd name="T51" fmla="*/ 31957448 h 21579"/>
              <a:gd name="T52" fmla="*/ 6298965 w 21600"/>
              <a:gd name="T53" fmla="*/ 31957448 h 21579"/>
              <a:gd name="T54" fmla="*/ 1864535 w 21600"/>
              <a:gd name="T55" fmla="*/ 30424436 h 21579"/>
              <a:gd name="T56" fmla="*/ 0 w 21600"/>
              <a:gd name="T57" fmla="*/ 26702464 h 21579"/>
              <a:gd name="T58" fmla="*/ 0 w 21600"/>
              <a:gd name="T59" fmla="*/ 18886823 h 21579"/>
              <a:gd name="T60" fmla="*/ 1836585 w 21600"/>
              <a:gd name="T61" fmla="*/ 15172146 h 21579"/>
              <a:gd name="T62" fmla="*/ 6298965 w 21600"/>
              <a:gd name="T63" fmla="*/ 13617249 h 21579"/>
              <a:gd name="T64" fmla="*/ 26721687 w 21600"/>
              <a:gd name="T65" fmla="*/ 13617249 h 21579"/>
              <a:gd name="T66" fmla="*/ 36749721 w 21600"/>
              <a:gd name="T67" fmla="*/ 12477866 h 21579"/>
              <a:gd name="T68" fmla="*/ 47175846 w 21600"/>
              <a:gd name="T69" fmla="*/ 9411842 h 21579"/>
              <a:gd name="T70" fmla="*/ 56819793 w 21600"/>
              <a:gd name="T71" fmla="*/ 5033920 h 21579"/>
              <a:gd name="T72" fmla="*/ 64452543 w 21600"/>
              <a:gd name="T73" fmla="*/ 0 h 21579"/>
              <a:gd name="T74" fmla="*/ 68890459 w 21600"/>
              <a:gd name="T75" fmla="*/ 1540307 h 21579"/>
              <a:gd name="T76" fmla="*/ 70751508 w 21600"/>
              <a:gd name="T77" fmla="*/ 5262280 h 21579"/>
              <a:gd name="T78" fmla="*/ 70751508 w 21600"/>
              <a:gd name="T79" fmla="*/ 17817875 h 21579"/>
              <a:gd name="T80" fmla="*/ 74086090 w 21600"/>
              <a:gd name="T81" fmla="*/ 19608377 h 21579"/>
              <a:gd name="T82" fmla="*/ 75419876 w 21600"/>
              <a:gd name="T83" fmla="*/ 22815321 h 21579"/>
              <a:gd name="T84" fmla="*/ 64452543 w 21600"/>
              <a:gd name="T85" fmla="*/ 6936162 h 21579"/>
              <a:gd name="T86" fmla="*/ 57657811 w 21600"/>
              <a:gd name="T87" fmla="*/ 10816059 h 21579"/>
              <a:gd name="T88" fmla="*/ 49860908 w 21600"/>
              <a:gd name="T89" fmla="*/ 14173632 h 21579"/>
              <a:gd name="T90" fmla="*/ 41473930 w 21600"/>
              <a:gd name="T91" fmla="*/ 16819313 h 21579"/>
              <a:gd name="T92" fmla="*/ 33020652 w 21600"/>
              <a:gd name="T93" fmla="*/ 18473824 h 21579"/>
              <a:gd name="T94" fmla="*/ 33020652 w 21600"/>
              <a:gd name="T95" fmla="*/ 27144643 h 21579"/>
              <a:gd name="T96" fmla="*/ 41473930 w 21600"/>
              <a:gd name="T97" fmla="*/ 28818574 h 21579"/>
              <a:gd name="T98" fmla="*/ 49860908 w 21600"/>
              <a:gd name="T99" fmla="*/ 31478844 h 21579"/>
              <a:gd name="T100" fmla="*/ 57699706 w 21600"/>
              <a:gd name="T101" fmla="*/ 34858253 h 21579"/>
              <a:gd name="T102" fmla="*/ 64452543 w 21600"/>
              <a:gd name="T103" fmla="*/ 38679840 h 21579"/>
              <a:gd name="T104" fmla="*/ 64452543 w 21600"/>
              <a:gd name="T105" fmla="*/ 6936162 h 21579"/>
              <a:gd name="T106" fmla="*/ 64452543 w 21600"/>
              <a:gd name="T107" fmla="*/ 693616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1F325349-F38A-4F0F-A297-71C0C632E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63088" y="3266205"/>
            <a:ext cx="365760" cy="437762"/>
          </a:xfrm>
          <a:custGeom>
            <a:avLst/>
            <a:gdLst>
              <a:gd name="connsiteX0" fmla="*/ 385576 w 840347"/>
              <a:gd name="connsiteY0" fmla="*/ 791037 h 1005775"/>
              <a:gd name="connsiteX1" fmla="*/ 389630 w 840347"/>
              <a:gd name="connsiteY1" fmla="*/ 811538 h 1005775"/>
              <a:gd name="connsiteX2" fmla="*/ 254352 w 840347"/>
              <a:gd name="connsiteY2" fmla="*/ 985741 h 1005775"/>
              <a:gd name="connsiteX3" fmla="*/ 225629 w 840347"/>
              <a:gd name="connsiteY3" fmla="*/ 966282 h 1005775"/>
              <a:gd name="connsiteX4" fmla="*/ 359980 w 840347"/>
              <a:gd name="connsiteY4" fmla="*/ 792079 h 1005775"/>
              <a:gd name="connsiteX5" fmla="*/ 385576 w 840347"/>
              <a:gd name="connsiteY5" fmla="*/ 791037 h 1005775"/>
              <a:gd name="connsiteX6" fmla="*/ 295901 w 840347"/>
              <a:gd name="connsiteY6" fmla="*/ 721794 h 1005775"/>
              <a:gd name="connsiteX7" fmla="*/ 299490 w 840347"/>
              <a:gd name="connsiteY7" fmla="*/ 741764 h 1005775"/>
              <a:gd name="connsiteX8" fmla="*/ 96643 w 840347"/>
              <a:gd name="connsiteY8" fmla="*/ 1002170 h 1005775"/>
              <a:gd name="connsiteX9" fmla="*/ 77192 w 840347"/>
              <a:gd name="connsiteY9" fmla="*/ 982778 h 1005775"/>
              <a:gd name="connsiteX10" fmla="*/ 270777 w 840347"/>
              <a:gd name="connsiteY10" fmla="*/ 723295 h 1005775"/>
              <a:gd name="connsiteX11" fmla="*/ 295901 w 840347"/>
              <a:gd name="connsiteY11" fmla="*/ 721794 h 1005775"/>
              <a:gd name="connsiteX12" fmla="*/ 197920 w 840347"/>
              <a:gd name="connsiteY12" fmla="*/ 650863 h 1005775"/>
              <a:gd name="connsiteX13" fmla="*/ 212513 w 840347"/>
              <a:gd name="connsiteY13" fmla="*/ 678095 h 1005775"/>
              <a:gd name="connsiteX14" fmla="*/ 77237 w 840347"/>
              <a:gd name="connsiteY14" fmla="*/ 850539 h 1005775"/>
              <a:gd name="connsiteX15" fmla="*/ 48514 w 840347"/>
              <a:gd name="connsiteY15" fmla="*/ 831173 h 1005775"/>
              <a:gd name="connsiteX16" fmla="*/ 183790 w 840347"/>
              <a:gd name="connsiteY16" fmla="*/ 658730 h 1005775"/>
              <a:gd name="connsiteX17" fmla="*/ 197920 w 840347"/>
              <a:gd name="connsiteY17" fmla="*/ 650863 h 1005775"/>
              <a:gd name="connsiteX18" fmla="*/ 537180 w 840347"/>
              <a:gd name="connsiteY18" fmla="*/ 286367 h 1005775"/>
              <a:gd name="connsiteX19" fmla="*/ 487690 w 840347"/>
              <a:gd name="connsiteY19" fmla="*/ 309109 h 1005775"/>
              <a:gd name="connsiteX20" fmla="*/ 477466 w 840347"/>
              <a:gd name="connsiteY20" fmla="*/ 328602 h 1005775"/>
              <a:gd name="connsiteX21" fmla="*/ 516501 w 840347"/>
              <a:gd name="connsiteY21" fmla="*/ 434424 h 1005775"/>
              <a:gd name="connsiteX22" fmla="*/ 613159 w 840347"/>
              <a:gd name="connsiteY22" fmla="*/ 425141 h 1005775"/>
              <a:gd name="connsiteX23" fmla="*/ 623383 w 840347"/>
              <a:gd name="connsiteY23" fmla="*/ 405648 h 1005775"/>
              <a:gd name="connsiteX24" fmla="*/ 593642 w 840347"/>
              <a:gd name="connsiteY24" fmla="*/ 299827 h 1005775"/>
              <a:gd name="connsiteX25" fmla="*/ 537180 w 840347"/>
              <a:gd name="connsiteY25" fmla="*/ 286367 h 1005775"/>
              <a:gd name="connsiteX26" fmla="*/ 816699 w 840347"/>
              <a:gd name="connsiteY26" fmla="*/ 0 h 1005775"/>
              <a:gd name="connsiteX27" fmla="*/ 825993 w 840347"/>
              <a:gd name="connsiteY27" fmla="*/ 0 h 1005775"/>
              <a:gd name="connsiteX28" fmla="*/ 836217 w 840347"/>
              <a:gd name="connsiteY28" fmla="*/ 9282 h 1005775"/>
              <a:gd name="connsiteX29" fmla="*/ 836217 w 840347"/>
              <a:gd name="connsiteY29" fmla="*/ 18565 h 1005775"/>
              <a:gd name="connsiteX30" fmla="*/ 836217 w 840347"/>
              <a:gd name="connsiteY30" fmla="*/ 38058 h 1005775"/>
              <a:gd name="connsiteX31" fmla="*/ 836217 w 840347"/>
              <a:gd name="connsiteY31" fmla="*/ 86328 h 1005775"/>
              <a:gd name="connsiteX32" fmla="*/ 825993 w 840347"/>
              <a:gd name="connsiteY32" fmla="*/ 193077 h 1005775"/>
              <a:gd name="connsiteX33" fmla="*/ 825993 w 840347"/>
              <a:gd name="connsiteY33" fmla="*/ 212570 h 1005775"/>
              <a:gd name="connsiteX34" fmla="*/ 816699 w 840347"/>
              <a:gd name="connsiteY34" fmla="*/ 250629 h 1005775"/>
              <a:gd name="connsiteX35" fmla="*/ 786958 w 840347"/>
              <a:gd name="connsiteY35" fmla="*/ 328602 h 1005775"/>
              <a:gd name="connsiteX36" fmla="*/ 661488 w 840347"/>
              <a:gd name="connsiteY36" fmla="*/ 541173 h 1005775"/>
              <a:gd name="connsiteX37" fmla="*/ 642900 w 840347"/>
              <a:gd name="connsiteY37" fmla="*/ 608936 h 1005775"/>
              <a:gd name="connsiteX38" fmla="*/ 516501 w 840347"/>
              <a:gd name="connsiteY38" fmla="*/ 946821 h 1005775"/>
              <a:gd name="connsiteX39" fmla="*/ 487690 w 840347"/>
              <a:gd name="connsiteY39" fmla="*/ 927328 h 1005775"/>
              <a:gd name="connsiteX40" fmla="*/ 32282 w 840347"/>
              <a:gd name="connsiteY40" fmla="*/ 580160 h 1005775"/>
              <a:gd name="connsiteX41" fmla="*/ 3470 w 840347"/>
              <a:gd name="connsiteY41" fmla="*/ 541173 h 1005775"/>
              <a:gd name="connsiteX42" fmla="*/ 303668 w 840347"/>
              <a:gd name="connsiteY42" fmla="*/ 348096 h 1005775"/>
              <a:gd name="connsiteX43" fmla="*/ 361291 w 840347"/>
              <a:gd name="connsiteY43" fmla="*/ 309109 h 1005775"/>
              <a:gd name="connsiteX44" fmla="*/ 584348 w 840347"/>
              <a:gd name="connsiteY44" fmla="*/ 96538 h 1005775"/>
              <a:gd name="connsiteX45" fmla="*/ 748852 w 840347"/>
              <a:gd name="connsiteY45" fmla="*/ 18565 h 1005775"/>
              <a:gd name="connsiteX46" fmla="*/ 797182 w 840347"/>
              <a:gd name="connsiteY46" fmla="*/ 9282 h 1005775"/>
              <a:gd name="connsiteX47" fmla="*/ 816699 w 840347"/>
              <a:gd name="connsiteY47" fmla="*/ 0 h 10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0347" h="1005775">
                <a:moveTo>
                  <a:pt x="385576" y="791037"/>
                </a:moveTo>
                <a:cubicBezTo>
                  <a:pt x="391715" y="794628"/>
                  <a:pt x="394263" y="801809"/>
                  <a:pt x="389630" y="811538"/>
                </a:cubicBezTo>
                <a:cubicBezTo>
                  <a:pt x="370172" y="859722"/>
                  <a:pt x="321991" y="946824"/>
                  <a:pt x="254352" y="985741"/>
                </a:cubicBezTo>
                <a:cubicBezTo>
                  <a:pt x="234895" y="995007"/>
                  <a:pt x="215437" y="985741"/>
                  <a:pt x="225629" y="966282"/>
                </a:cubicBezTo>
                <a:cubicBezTo>
                  <a:pt x="244160" y="918098"/>
                  <a:pt x="283076" y="841190"/>
                  <a:pt x="359980" y="792079"/>
                </a:cubicBezTo>
                <a:cubicBezTo>
                  <a:pt x="369709" y="787446"/>
                  <a:pt x="379438" y="787446"/>
                  <a:pt x="385576" y="791037"/>
                </a:cubicBezTo>
                <a:close/>
                <a:moveTo>
                  <a:pt x="295901" y="721794"/>
                </a:moveTo>
                <a:cubicBezTo>
                  <a:pt x="301806" y="725373"/>
                  <a:pt x="304122" y="732529"/>
                  <a:pt x="299490" y="741764"/>
                </a:cubicBezTo>
                <a:cubicBezTo>
                  <a:pt x="270777" y="809174"/>
                  <a:pt x="212424" y="934760"/>
                  <a:pt x="96643" y="1002170"/>
                </a:cubicBezTo>
                <a:cubicBezTo>
                  <a:pt x="77192" y="1011405"/>
                  <a:pt x="67930" y="1002170"/>
                  <a:pt x="77192" y="982778"/>
                </a:cubicBezTo>
                <a:cubicBezTo>
                  <a:pt x="96643" y="915368"/>
                  <a:pt x="154997" y="789782"/>
                  <a:pt x="270777" y="723295"/>
                </a:cubicBezTo>
                <a:cubicBezTo>
                  <a:pt x="280503" y="718216"/>
                  <a:pt x="289997" y="718216"/>
                  <a:pt x="295901" y="721794"/>
                </a:cubicBezTo>
                <a:close/>
                <a:moveTo>
                  <a:pt x="197920" y="650863"/>
                </a:moveTo>
                <a:cubicBezTo>
                  <a:pt x="211123" y="649047"/>
                  <a:pt x="220157" y="663571"/>
                  <a:pt x="212513" y="678095"/>
                </a:cubicBezTo>
                <a:cubicBezTo>
                  <a:pt x="193056" y="726047"/>
                  <a:pt x="144875" y="802586"/>
                  <a:pt x="77237" y="850539"/>
                </a:cubicBezTo>
                <a:cubicBezTo>
                  <a:pt x="48514" y="859760"/>
                  <a:pt x="39249" y="850539"/>
                  <a:pt x="48514" y="831173"/>
                </a:cubicBezTo>
                <a:cubicBezTo>
                  <a:pt x="67972" y="783221"/>
                  <a:pt x="106887" y="706682"/>
                  <a:pt x="183790" y="658730"/>
                </a:cubicBezTo>
                <a:cubicBezTo>
                  <a:pt x="188655" y="653888"/>
                  <a:pt x="193519" y="651468"/>
                  <a:pt x="197920" y="650863"/>
                </a:cubicBezTo>
                <a:close/>
                <a:moveTo>
                  <a:pt x="537180" y="286367"/>
                </a:moveTo>
                <a:cubicBezTo>
                  <a:pt x="519057" y="287527"/>
                  <a:pt x="502096" y="294721"/>
                  <a:pt x="487690" y="309109"/>
                </a:cubicBezTo>
                <a:cubicBezTo>
                  <a:pt x="487690" y="318392"/>
                  <a:pt x="487690" y="318392"/>
                  <a:pt x="477466" y="328602"/>
                </a:cubicBezTo>
                <a:cubicBezTo>
                  <a:pt x="458878" y="366661"/>
                  <a:pt x="468172" y="415859"/>
                  <a:pt x="516501" y="434424"/>
                </a:cubicBezTo>
                <a:cubicBezTo>
                  <a:pt x="545313" y="453917"/>
                  <a:pt x="593642" y="453917"/>
                  <a:pt x="613159" y="425141"/>
                </a:cubicBezTo>
                <a:cubicBezTo>
                  <a:pt x="623383" y="415859"/>
                  <a:pt x="623383" y="415859"/>
                  <a:pt x="623383" y="405648"/>
                </a:cubicBezTo>
                <a:cubicBezTo>
                  <a:pt x="652194" y="366661"/>
                  <a:pt x="632677" y="318392"/>
                  <a:pt x="593642" y="299827"/>
                </a:cubicBezTo>
                <a:cubicBezTo>
                  <a:pt x="574589" y="290080"/>
                  <a:pt x="555304" y="285207"/>
                  <a:pt x="537180" y="286367"/>
                </a:cubicBezTo>
                <a:close/>
                <a:moveTo>
                  <a:pt x="816699" y="0"/>
                </a:moveTo>
                <a:lnTo>
                  <a:pt x="825993" y="0"/>
                </a:lnTo>
                <a:cubicBezTo>
                  <a:pt x="836217" y="0"/>
                  <a:pt x="845511" y="0"/>
                  <a:pt x="836217" y="9282"/>
                </a:cubicBezTo>
                <a:lnTo>
                  <a:pt x="836217" y="18565"/>
                </a:lnTo>
                <a:cubicBezTo>
                  <a:pt x="845511" y="28776"/>
                  <a:pt x="836217" y="28776"/>
                  <a:pt x="836217" y="38058"/>
                </a:cubicBezTo>
                <a:cubicBezTo>
                  <a:pt x="836217" y="48269"/>
                  <a:pt x="836217" y="67762"/>
                  <a:pt x="836217" y="86328"/>
                </a:cubicBezTo>
                <a:cubicBezTo>
                  <a:pt x="836217" y="116032"/>
                  <a:pt x="836217" y="154090"/>
                  <a:pt x="825993" y="193077"/>
                </a:cubicBezTo>
                <a:cubicBezTo>
                  <a:pt x="825993" y="202360"/>
                  <a:pt x="825993" y="202360"/>
                  <a:pt x="825993" y="212570"/>
                </a:cubicBezTo>
                <a:cubicBezTo>
                  <a:pt x="816699" y="232064"/>
                  <a:pt x="816699" y="241346"/>
                  <a:pt x="816699" y="250629"/>
                </a:cubicBezTo>
                <a:cubicBezTo>
                  <a:pt x="806476" y="280333"/>
                  <a:pt x="797182" y="309109"/>
                  <a:pt x="786958" y="328602"/>
                </a:cubicBezTo>
                <a:cubicBezTo>
                  <a:pt x="759076" y="396365"/>
                  <a:pt x="720041" y="464128"/>
                  <a:pt x="661488" y="541173"/>
                </a:cubicBezTo>
                <a:cubicBezTo>
                  <a:pt x="652194" y="550456"/>
                  <a:pt x="642900" y="589442"/>
                  <a:pt x="642900" y="608936"/>
                </a:cubicBezTo>
                <a:cubicBezTo>
                  <a:pt x="661488" y="685982"/>
                  <a:pt x="671712" y="859565"/>
                  <a:pt x="516501" y="946821"/>
                </a:cubicBezTo>
                <a:cubicBezTo>
                  <a:pt x="496984" y="966315"/>
                  <a:pt x="477466" y="957032"/>
                  <a:pt x="487690" y="927328"/>
                </a:cubicBezTo>
                <a:cubicBezTo>
                  <a:pt x="487690" y="821507"/>
                  <a:pt x="448655" y="569949"/>
                  <a:pt x="32282" y="580160"/>
                </a:cubicBezTo>
                <a:cubicBezTo>
                  <a:pt x="3470" y="580160"/>
                  <a:pt x="-5824" y="560667"/>
                  <a:pt x="3470" y="541173"/>
                </a:cubicBezTo>
                <a:cubicBezTo>
                  <a:pt x="32282" y="473410"/>
                  <a:pt x="110352" y="337885"/>
                  <a:pt x="303668" y="348096"/>
                </a:cubicBezTo>
                <a:cubicBezTo>
                  <a:pt x="323185" y="348096"/>
                  <a:pt x="351997" y="328602"/>
                  <a:pt x="361291" y="309109"/>
                </a:cubicBezTo>
                <a:cubicBezTo>
                  <a:pt x="400326" y="260840"/>
                  <a:pt x="468172" y="164301"/>
                  <a:pt x="584348" y="96538"/>
                </a:cubicBezTo>
                <a:cubicBezTo>
                  <a:pt x="652194" y="48269"/>
                  <a:pt x="709818" y="28776"/>
                  <a:pt x="748852" y="18565"/>
                </a:cubicBezTo>
                <a:cubicBezTo>
                  <a:pt x="777664" y="18565"/>
                  <a:pt x="797182" y="18565"/>
                  <a:pt x="797182" y="9282"/>
                </a:cubicBezTo>
                <a:cubicBezTo>
                  <a:pt x="806476" y="9282"/>
                  <a:pt x="806476" y="0"/>
                  <a:pt x="816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1" name="Freeform 576">
            <a:extLst>
              <a:ext uri="{FF2B5EF4-FFF2-40B4-BE49-F238E27FC236}">
                <a16:creationId xmlns:a16="http://schemas.microsoft.com/office/drawing/2014/main" xmlns="" id="{3369B5D0-AEFE-45A4-81D8-E86569B12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63088" y="5781262"/>
            <a:ext cx="365760" cy="365855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B190AA5-392A-4754-9408-2E164B7999A7}"/>
              </a:ext>
            </a:extLst>
          </p:cNvPr>
          <p:cNvSpPr txBox="1"/>
          <p:nvPr/>
        </p:nvSpPr>
        <p:spPr>
          <a:xfrm>
            <a:off x="3611300" y="3280133"/>
            <a:ext cx="29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spc="600" dirty="0" smtClean="0">
                <a:ln>
                  <a:solidFill>
                    <a:schemeClr val="bg1">
                      <a:alpha val="45000"/>
                    </a:schemeClr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РОСТ ЛИЧНОСТИ</a:t>
            </a:r>
            <a:endParaRPr lang="en-US" altLang="ko-KR" sz="1600" spc="600" dirty="0">
              <a:ln>
                <a:solidFill>
                  <a:schemeClr val="bg1">
                    <a:alpha val="45000"/>
                  </a:schemeClr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5FB8247-390F-4F6A-8CA7-0569A5C6E056}"/>
              </a:ext>
            </a:extLst>
          </p:cNvPr>
          <p:cNvSpPr txBox="1"/>
          <p:nvPr/>
        </p:nvSpPr>
        <p:spPr>
          <a:xfrm>
            <a:off x="3529887" y="4488688"/>
            <a:ext cx="2362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spc="600" dirty="0" smtClean="0">
                <a:ln>
                  <a:solidFill>
                    <a:schemeClr val="bg1">
                      <a:alpha val="45000"/>
                    </a:schemeClr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ИНТЕРЕС</a:t>
            </a:r>
            <a:endParaRPr lang="en-US" altLang="ko-KR" sz="1600" spc="600" dirty="0">
              <a:ln>
                <a:solidFill>
                  <a:schemeClr val="bg1">
                    <a:alpha val="45000"/>
                  </a:schemeClr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CDEDFAB-C3F1-49AA-A335-3A52E130743E}"/>
              </a:ext>
            </a:extLst>
          </p:cNvPr>
          <p:cNvSpPr txBox="1"/>
          <p:nvPr/>
        </p:nvSpPr>
        <p:spPr>
          <a:xfrm>
            <a:off x="3415635" y="5756440"/>
            <a:ext cx="2362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spc="600" dirty="0" smtClean="0">
                <a:ln>
                  <a:solidFill>
                    <a:schemeClr val="tx1">
                      <a:alpha val="45000"/>
                    </a:schemeClr>
                  </a:solidFill>
                </a:ln>
                <a:latin typeface="Montserrat Semi Bold" panose="00000700000000000000" pitchFamily="50" charset="0"/>
              </a:rPr>
              <a:t>ТЕХНОЛОГИИ</a:t>
            </a:r>
            <a:endParaRPr lang="en-US" altLang="ko-KR" sz="1600" spc="600" dirty="0">
              <a:ln>
                <a:solidFill>
                  <a:schemeClr val="tx1">
                    <a:alpha val="45000"/>
                  </a:schemeClr>
                </a:solidFill>
              </a:ln>
              <a:latin typeface="Montserrat Semi Bold" panose="00000700000000000000" pitchFamily="50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9FEE0F6-772D-4355-8759-A32939B29F1F}"/>
              </a:ext>
            </a:extLst>
          </p:cNvPr>
          <p:cNvSpPr txBox="1"/>
          <p:nvPr/>
        </p:nvSpPr>
        <p:spPr>
          <a:xfrm>
            <a:off x="3678021" y="6857689"/>
            <a:ext cx="2362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spc="600" dirty="0" smtClean="0">
                <a:ln>
                  <a:solidFill>
                    <a:schemeClr val="bg1">
                      <a:alpha val="45000"/>
                    </a:schemeClr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КОМАНДА</a:t>
            </a:r>
            <a:endParaRPr lang="en-US" altLang="ko-KR" sz="1600" spc="600" dirty="0">
              <a:ln>
                <a:solidFill>
                  <a:schemeClr val="bg1">
                    <a:alpha val="45000"/>
                  </a:schemeClr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D445047-B11E-408A-AC9E-822CDC2C34D6}"/>
              </a:ext>
            </a:extLst>
          </p:cNvPr>
          <p:cNvGrpSpPr/>
          <p:nvPr/>
        </p:nvGrpSpPr>
        <p:grpSpPr>
          <a:xfrm>
            <a:off x="11783319" y="4094491"/>
            <a:ext cx="6354010" cy="4521454"/>
            <a:chOff x="9131289" y="4135802"/>
            <a:chExt cx="6354010" cy="4521454"/>
          </a:xfrm>
        </p:grpSpPr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xmlns="" id="{9C29B5C6-B7B3-4254-AACC-591E5D88373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131292" y="4243001"/>
              <a:ext cx="640079" cy="64008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9F21677-8D94-4020-99AF-0895DF6D867F}"/>
                </a:ext>
              </a:extLst>
            </p:cNvPr>
            <p:cNvSpPr/>
            <p:nvPr/>
          </p:nvSpPr>
          <p:spPr>
            <a:xfrm rot="5400000">
              <a:off x="11321025" y="2740478"/>
              <a:ext cx="841200" cy="3631848"/>
            </a:xfrm>
            <a:prstGeom prst="rect">
              <a:avLst/>
            </a:prstGeom>
            <a:solidFill>
              <a:schemeClr val="accent2"/>
            </a:solidFill>
            <a:ln w="254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4A9B8DB6-0FD6-4F8E-8ADD-F52D304B1CCD}"/>
                </a:ext>
              </a:extLst>
            </p:cNvPr>
            <p:cNvSpPr/>
            <p:nvPr/>
          </p:nvSpPr>
          <p:spPr>
            <a:xfrm rot="5400000">
              <a:off x="11829250" y="3459004"/>
              <a:ext cx="841200" cy="46482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8966371-FF2B-4B4F-AC16-556EC70316D8}"/>
                </a:ext>
              </a:extLst>
            </p:cNvPr>
            <p:cNvSpPr/>
            <p:nvPr/>
          </p:nvSpPr>
          <p:spPr>
            <a:xfrm rot="5400000">
              <a:off x="12284900" y="4230105"/>
              <a:ext cx="841200" cy="5559599"/>
            </a:xfrm>
            <a:prstGeom prst="rect">
              <a:avLst/>
            </a:prstGeom>
            <a:solidFill>
              <a:schemeClr val="accent4"/>
            </a:solidFill>
            <a:ln w="254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D1B991BD-79B3-4500-93C6-4BA9222DD53E}"/>
                </a:ext>
              </a:extLst>
            </p:cNvPr>
            <p:cNvSpPr/>
            <p:nvPr/>
          </p:nvSpPr>
          <p:spPr>
            <a:xfrm rot="5400000">
              <a:off x="11560534" y="6181223"/>
              <a:ext cx="841200" cy="4110865"/>
            </a:xfrm>
            <a:prstGeom prst="rect">
              <a:avLst/>
            </a:prstGeom>
            <a:solidFill>
              <a:schemeClr val="accent6"/>
            </a:solidFill>
            <a:ln w="381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CB4167A9-70ED-435F-81F4-619A7D85119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131291" y="5463109"/>
              <a:ext cx="640079" cy="64008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 w="254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B39E10E6-9F9B-480E-9F80-4B9E0B6EE9B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131290" y="6683217"/>
              <a:ext cx="640079" cy="64008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CC4E5A3A-AE57-4054-854F-B0193A60B1E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131289" y="7903325"/>
              <a:ext cx="640079" cy="64008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 w="25400" cap="rnd">
              <a:noFill/>
              <a:round/>
            </a:ln>
            <a:effectLst/>
            <a:scene3d>
              <a:camera prst="orthographicFront"/>
              <a:lightRig rig="sof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8A77869-E404-497D-BB68-FE3744116029}"/>
              </a:ext>
            </a:extLst>
          </p:cNvPr>
          <p:cNvSpPr txBox="1"/>
          <p:nvPr/>
        </p:nvSpPr>
        <p:spPr>
          <a:xfrm>
            <a:off x="4281119" y="70561"/>
            <a:ext cx="10189982" cy="12349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5400" spc="600" dirty="0" smtClean="0">
                <a:ln w="3175">
                  <a:solidFill>
                    <a:schemeClr val="tx1">
                      <a:alpha val="45000"/>
                    </a:schemeClr>
                  </a:solidFill>
                </a:ln>
                <a:latin typeface="Montserrat Black" panose="00000A00000000000000" pitchFamily="50" charset="0"/>
              </a:rPr>
              <a:t>Ожидаемые результаты</a:t>
            </a:r>
            <a:endParaRPr lang="en-US" altLang="ko-KR" sz="5400" spc="600" dirty="0">
              <a:ln w="3175">
                <a:solidFill>
                  <a:schemeClr val="tx1">
                    <a:alpha val="45000"/>
                  </a:schemeClr>
                </a:solidFill>
              </a:ln>
              <a:latin typeface="Montserrat Black" panose="00000A00000000000000" pitchFamily="50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ED56B0C-9337-4F81-B301-D0E4783154B7}"/>
              </a:ext>
            </a:extLst>
          </p:cNvPr>
          <p:cNvGrpSpPr>
            <a:grpSpLocks noChangeAspect="1"/>
          </p:cNvGrpSpPr>
          <p:nvPr/>
        </p:nvGrpSpPr>
        <p:grpSpPr>
          <a:xfrm>
            <a:off x="15318558" y="5493782"/>
            <a:ext cx="445918" cy="457200"/>
            <a:chOff x="8139113" y="955675"/>
            <a:chExt cx="8972550" cy="9199563"/>
          </a:xfrm>
          <a:solidFill>
            <a:schemeClr val="accent3">
              <a:lumMod val="75000"/>
            </a:schemeClr>
          </a:solidFill>
        </p:grpSpPr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xmlns="" id="{E03315B8-E05C-4ABF-9E66-27176F0C2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955675"/>
              <a:ext cx="8972550" cy="9199563"/>
            </a:xfrm>
            <a:custGeom>
              <a:avLst/>
              <a:gdLst>
                <a:gd name="T0" fmla="*/ 1830 w 2048"/>
                <a:gd name="T1" fmla="*/ 289 h 2120"/>
                <a:gd name="T2" fmla="*/ 780 w 2048"/>
                <a:gd name="T3" fmla="*/ 289 h 2120"/>
                <a:gd name="T4" fmla="*/ 562 w 2048"/>
                <a:gd name="T5" fmla="*/ 815 h 2120"/>
                <a:gd name="T6" fmla="*/ 744 w 2048"/>
                <a:gd name="T7" fmla="*/ 1301 h 2120"/>
                <a:gd name="T8" fmla="*/ 655 w 2048"/>
                <a:gd name="T9" fmla="*/ 1390 h 2120"/>
                <a:gd name="T10" fmla="*/ 565 w 2048"/>
                <a:gd name="T11" fmla="*/ 1300 h 2120"/>
                <a:gd name="T12" fmla="*/ 528 w 2048"/>
                <a:gd name="T13" fmla="*/ 1284 h 2120"/>
                <a:gd name="T14" fmla="*/ 491 w 2048"/>
                <a:gd name="T15" fmla="*/ 1300 h 2120"/>
                <a:gd name="T16" fmla="*/ 68 w 2048"/>
                <a:gd name="T17" fmla="*/ 1722 h 2120"/>
                <a:gd name="T18" fmla="*/ 0 w 2048"/>
                <a:gd name="T19" fmla="*/ 1887 h 2120"/>
                <a:gd name="T20" fmla="*/ 68 w 2048"/>
                <a:gd name="T21" fmla="*/ 2052 h 2120"/>
                <a:gd name="T22" fmla="*/ 233 w 2048"/>
                <a:gd name="T23" fmla="*/ 2120 h 2120"/>
                <a:gd name="T24" fmla="*/ 398 w 2048"/>
                <a:gd name="T25" fmla="*/ 2052 h 2120"/>
                <a:gd name="T26" fmla="*/ 820 w 2048"/>
                <a:gd name="T27" fmla="*/ 1629 h 2120"/>
                <a:gd name="T28" fmla="*/ 835 w 2048"/>
                <a:gd name="T29" fmla="*/ 1592 h 2120"/>
                <a:gd name="T30" fmla="*/ 820 w 2048"/>
                <a:gd name="T31" fmla="*/ 1555 h 2120"/>
                <a:gd name="T32" fmla="*/ 730 w 2048"/>
                <a:gd name="T33" fmla="*/ 1464 h 2120"/>
                <a:gd name="T34" fmla="*/ 818 w 2048"/>
                <a:gd name="T35" fmla="*/ 1376 h 2120"/>
                <a:gd name="T36" fmla="*/ 1305 w 2048"/>
                <a:gd name="T37" fmla="*/ 1557 h 2120"/>
                <a:gd name="T38" fmla="*/ 1830 w 2048"/>
                <a:gd name="T39" fmla="*/ 1340 h 2120"/>
                <a:gd name="T40" fmla="*/ 2048 w 2048"/>
                <a:gd name="T41" fmla="*/ 815 h 2120"/>
                <a:gd name="T42" fmla="*/ 1830 w 2048"/>
                <a:gd name="T43" fmla="*/ 289 h 2120"/>
                <a:gd name="T44" fmla="*/ 323 w 2048"/>
                <a:gd name="T45" fmla="*/ 1977 h 2120"/>
                <a:gd name="T46" fmla="*/ 233 w 2048"/>
                <a:gd name="T47" fmla="*/ 2014 h 2120"/>
                <a:gd name="T48" fmla="*/ 143 w 2048"/>
                <a:gd name="T49" fmla="*/ 1977 h 2120"/>
                <a:gd name="T50" fmla="*/ 105 w 2048"/>
                <a:gd name="T51" fmla="*/ 1887 h 2120"/>
                <a:gd name="T52" fmla="*/ 143 w 2048"/>
                <a:gd name="T53" fmla="*/ 1797 h 2120"/>
                <a:gd name="T54" fmla="*/ 378 w 2048"/>
                <a:gd name="T55" fmla="*/ 1561 h 2120"/>
                <a:gd name="T56" fmla="*/ 559 w 2048"/>
                <a:gd name="T57" fmla="*/ 1741 h 2120"/>
                <a:gd name="T58" fmla="*/ 323 w 2048"/>
                <a:gd name="T59" fmla="*/ 1977 h 2120"/>
                <a:gd name="T60" fmla="*/ 633 w 2048"/>
                <a:gd name="T61" fmla="*/ 1667 h 2120"/>
                <a:gd name="T62" fmla="*/ 453 w 2048"/>
                <a:gd name="T63" fmla="*/ 1487 h 2120"/>
                <a:gd name="T64" fmla="*/ 528 w 2048"/>
                <a:gd name="T65" fmla="*/ 1412 h 2120"/>
                <a:gd name="T66" fmla="*/ 708 w 2048"/>
                <a:gd name="T67" fmla="*/ 1592 h 2120"/>
                <a:gd name="T68" fmla="*/ 633 w 2048"/>
                <a:gd name="T69" fmla="*/ 1667 h 2120"/>
                <a:gd name="T70" fmla="*/ 1756 w 2048"/>
                <a:gd name="T71" fmla="*/ 1266 h 2120"/>
                <a:gd name="T72" fmla="*/ 854 w 2048"/>
                <a:gd name="T73" fmla="*/ 1266 h 2120"/>
                <a:gd name="T74" fmla="*/ 668 w 2048"/>
                <a:gd name="T75" fmla="*/ 815 h 2120"/>
                <a:gd name="T76" fmla="*/ 854 w 2048"/>
                <a:gd name="T77" fmla="*/ 364 h 2120"/>
                <a:gd name="T78" fmla="*/ 1305 w 2048"/>
                <a:gd name="T79" fmla="*/ 178 h 2120"/>
                <a:gd name="T80" fmla="*/ 1756 w 2048"/>
                <a:gd name="T81" fmla="*/ 364 h 2120"/>
                <a:gd name="T82" fmla="*/ 1943 w 2048"/>
                <a:gd name="T83" fmla="*/ 815 h 2120"/>
                <a:gd name="T84" fmla="*/ 1756 w 2048"/>
                <a:gd name="T85" fmla="*/ 126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120">
                  <a:moveTo>
                    <a:pt x="1830" y="289"/>
                  </a:moveTo>
                  <a:cubicBezTo>
                    <a:pt x="1541" y="0"/>
                    <a:pt x="1069" y="0"/>
                    <a:pt x="780" y="289"/>
                  </a:cubicBezTo>
                  <a:cubicBezTo>
                    <a:pt x="639" y="430"/>
                    <a:pt x="562" y="616"/>
                    <a:pt x="562" y="815"/>
                  </a:cubicBezTo>
                  <a:cubicBezTo>
                    <a:pt x="562" y="996"/>
                    <a:pt x="626" y="1166"/>
                    <a:pt x="744" y="1301"/>
                  </a:cubicBezTo>
                  <a:cubicBezTo>
                    <a:pt x="655" y="1390"/>
                    <a:pt x="655" y="1390"/>
                    <a:pt x="655" y="1390"/>
                  </a:cubicBezTo>
                  <a:cubicBezTo>
                    <a:pt x="565" y="1300"/>
                    <a:pt x="565" y="1300"/>
                    <a:pt x="565" y="1300"/>
                  </a:cubicBezTo>
                  <a:cubicBezTo>
                    <a:pt x="555" y="1290"/>
                    <a:pt x="542" y="1284"/>
                    <a:pt x="528" y="1284"/>
                  </a:cubicBezTo>
                  <a:cubicBezTo>
                    <a:pt x="514" y="1284"/>
                    <a:pt x="501" y="1290"/>
                    <a:pt x="491" y="1300"/>
                  </a:cubicBezTo>
                  <a:cubicBezTo>
                    <a:pt x="68" y="1722"/>
                    <a:pt x="68" y="1722"/>
                    <a:pt x="68" y="1722"/>
                  </a:cubicBezTo>
                  <a:cubicBezTo>
                    <a:pt x="24" y="1766"/>
                    <a:pt x="0" y="1825"/>
                    <a:pt x="0" y="1887"/>
                  </a:cubicBezTo>
                  <a:cubicBezTo>
                    <a:pt x="0" y="1949"/>
                    <a:pt x="24" y="2008"/>
                    <a:pt x="68" y="2052"/>
                  </a:cubicBezTo>
                  <a:cubicBezTo>
                    <a:pt x="112" y="2096"/>
                    <a:pt x="171" y="2120"/>
                    <a:pt x="233" y="2120"/>
                  </a:cubicBezTo>
                  <a:cubicBezTo>
                    <a:pt x="295" y="2120"/>
                    <a:pt x="354" y="2096"/>
                    <a:pt x="398" y="2052"/>
                  </a:cubicBezTo>
                  <a:cubicBezTo>
                    <a:pt x="820" y="1629"/>
                    <a:pt x="820" y="1629"/>
                    <a:pt x="820" y="1629"/>
                  </a:cubicBezTo>
                  <a:cubicBezTo>
                    <a:pt x="830" y="1619"/>
                    <a:pt x="835" y="1606"/>
                    <a:pt x="835" y="1592"/>
                  </a:cubicBezTo>
                  <a:cubicBezTo>
                    <a:pt x="835" y="1578"/>
                    <a:pt x="830" y="1565"/>
                    <a:pt x="820" y="1555"/>
                  </a:cubicBezTo>
                  <a:cubicBezTo>
                    <a:pt x="730" y="1464"/>
                    <a:pt x="730" y="1464"/>
                    <a:pt x="730" y="1464"/>
                  </a:cubicBezTo>
                  <a:cubicBezTo>
                    <a:pt x="818" y="1376"/>
                    <a:pt x="818" y="1376"/>
                    <a:pt x="818" y="1376"/>
                  </a:cubicBezTo>
                  <a:cubicBezTo>
                    <a:pt x="958" y="1497"/>
                    <a:pt x="1131" y="1557"/>
                    <a:pt x="1305" y="1557"/>
                  </a:cubicBezTo>
                  <a:cubicBezTo>
                    <a:pt x="1495" y="1557"/>
                    <a:pt x="1686" y="1485"/>
                    <a:pt x="1830" y="1340"/>
                  </a:cubicBezTo>
                  <a:cubicBezTo>
                    <a:pt x="1971" y="1200"/>
                    <a:pt x="2048" y="1013"/>
                    <a:pt x="2048" y="815"/>
                  </a:cubicBezTo>
                  <a:cubicBezTo>
                    <a:pt x="2048" y="616"/>
                    <a:pt x="1971" y="430"/>
                    <a:pt x="1830" y="289"/>
                  </a:cubicBezTo>
                  <a:close/>
                  <a:moveTo>
                    <a:pt x="323" y="1977"/>
                  </a:moveTo>
                  <a:cubicBezTo>
                    <a:pt x="299" y="2001"/>
                    <a:pt x="267" y="2014"/>
                    <a:pt x="233" y="2014"/>
                  </a:cubicBezTo>
                  <a:cubicBezTo>
                    <a:pt x="199" y="2014"/>
                    <a:pt x="167" y="2001"/>
                    <a:pt x="143" y="1977"/>
                  </a:cubicBezTo>
                  <a:cubicBezTo>
                    <a:pt x="119" y="1953"/>
                    <a:pt x="105" y="1921"/>
                    <a:pt x="105" y="1887"/>
                  </a:cubicBezTo>
                  <a:cubicBezTo>
                    <a:pt x="105" y="1853"/>
                    <a:pt x="119" y="1821"/>
                    <a:pt x="143" y="1797"/>
                  </a:cubicBezTo>
                  <a:cubicBezTo>
                    <a:pt x="378" y="1561"/>
                    <a:pt x="378" y="1561"/>
                    <a:pt x="378" y="1561"/>
                  </a:cubicBezTo>
                  <a:cubicBezTo>
                    <a:pt x="559" y="1741"/>
                    <a:pt x="559" y="1741"/>
                    <a:pt x="559" y="1741"/>
                  </a:cubicBezTo>
                  <a:lnTo>
                    <a:pt x="323" y="1977"/>
                  </a:lnTo>
                  <a:close/>
                  <a:moveTo>
                    <a:pt x="633" y="1667"/>
                  </a:moveTo>
                  <a:cubicBezTo>
                    <a:pt x="453" y="1487"/>
                    <a:pt x="453" y="1487"/>
                    <a:pt x="453" y="1487"/>
                  </a:cubicBezTo>
                  <a:cubicBezTo>
                    <a:pt x="528" y="1412"/>
                    <a:pt x="528" y="1412"/>
                    <a:pt x="528" y="1412"/>
                  </a:cubicBezTo>
                  <a:cubicBezTo>
                    <a:pt x="708" y="1592"/>
                    <a:pt x="708" y="1592"/>
                    <a:pt x="708" y="1592"/>
                  </a:cubicBezTo>
                  <a:lnTo>
                    <a:pt x="633" y="1667"/>
                  </a:lnTo>
                  <a:close/>
                  <a:moveTo>
                    <a:pt x="1756" y="1266"/>
                  </a:moveTo>
                  <a:cubicBezTo>
                    <a:pt x="1507" y="1514"/>
                    <a:pt x="1103" y="1514"/>
                    <a:pt x="854" y="1266"/>
                  </a:cubicBezTo>
                  <a:cubicBezTo>
                    <a:pt x="734" y="1145"/>
                    <a:pt x="668" y="985"/>
                    <a:pt x="668" y="815"/>
                  </a:cubicBezTo>
                  <a:cubicBezTo>
                    <a:pt x="668" y="644"/>
                    <a:pt x="734" y="484"/>
                    <a:pt x="854" y="364"/>
                  </a:cubicBezTo>
                  <a:cubicBezTo>
                    <a:pt x="979" y="240"/>
                    <a:pt x="1142" y="178"/>
                    <a:pt x="1305" y="178"/>
                  </a:cubicBezTo>
                  <a:cubicBezTo>
                    <a:pt x="1468" y="178"/>
                    <a:pt x="1632" y="240"/>
                    <a:pt x="1756" y="364"/>
                  </a:cubicBezTo>
                  <a:cubicBezTo>
                    <a:pt x="1876" y="484"/>
                    <a:pt x="1943" y="644"/>
                    <a:pt x="1943" y="815"/>
                  </a:cubicBezTo>
                  <a:cubicBezTo>
                    <a:pt x="1943" y="985"/>
                    <a:pt x="1876" y="1145"/>
                    <a:pt x="1756" y="12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xmlns="" id="{0C50B05A-0E93-4E1B-B5B1-6E52839D7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5550" y="2039938"/>
              <a:ext cx="4946650" cy="4683125"/>
            </a:xfrm>
            <a:custGeom>
              <a:avLst/>
              <a:gdLst>
                <a:gd name="T0" fmla="*/ 928 w 1129"/>
                <a:gd name="T1" fmla="*/ 201 h 1079"/>
                <a:gd name="T2" fmla="*/ 200 w 1129"/>
                <a:gd name="T3" fmla="*/ 201 h 1079"/>
                <a:gd name="T4" fmla="*/ 200 w 1129"/>
                <a:gd name="T5" fmla="*/ 929 h 1079"/>
                <a:gd name="T6" fmla="*/ 564 w 1129"/>
                <a:gd name="T7" fmla="*/ 1079 h 1079"/>
                <a:gd name="T8" fmla="*/ 928 w 1129"/>
                <a:gd name="T9" fmla="*/ 929 h 1079"/>
                <a:gd name="T10" fmla="*/ 928 w 1129"/>
                <a:gd name="T11" fmla="*/ 929 h 1079"/>
                <a:gd name="T12" fmla="*/ 928 w 1129"/>
                <a:gd name="T13" fmla="*/ 201 h 1079"/>
                <a:gd name="T14" fmla="*/ 853 w 1129"/>
                <a:gd name="T15" fmla="*/ 854 h 1079"/>
                <a:gd name="T16" fmla="*/ 275 w 1129"/>
                <a:gd name="T17" fmla="*/ 854 h 1079"/>
                <a:gd name="T18" fmla="*/ 275 w 1129"/>
                <a:gd name="T19" fmla="*/ 275 h 1079"/>
                <a:gd name="T20" fmla="*/ 564 w 1129"/>
                <a:gd name="T21" fmla="*/ 156 h 1079"/>
                <a:gd name="T22" fmla="*/ 853 w 1129"/>
                <a:gd name="T23" fmla="*/ 275 h 1079"/>
                <a:gd name="T24" fmla="*/ 853 w 1129"/>
                <a:gd name="T25" fmla="*/ 85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9" h="1079">
                  <a:moveTo>
                    <a:pt x="928" y="201"/>
                  </a:moveTo>
                  <a:cubicBezTo>
                    <a:pt x="727" y="0"/>
                    <a:pt x="401" y="0"/>
                    <a:pt x="200" y="201"/>
                  </a:cubicBezTo>
                  <a:cubicBezTo>
                    <a:pt x="0" y="402"/>
                    <a:pt x="0" y="728"/>
                    <a:pt x="200" y="929"/>
                  </a:cubicBezTo>
                  <a:cubicBezTo>
                    <a:pt x="301" y="1029"/>
                    <a:pt x="432" y="1079"/>
                    <a:pt x="564" y="1079"/>
                  </a:cubicBezTo>
                  <a:cubicBezTo>
                    <a:pt x="696" y="1079"/>
                    <a:pt x="828" y="1029"/>
                    <a:pt x="928" y="929"/>
                  </a:cubicBezTo>
                  <a:cubicBezTo>
                    <a:pt x="928" y="929"/>
                    <a:pt x="928" y="929"/>
                    <a:pt x="928" y="929"/>
                  </a:cubicBezTo>
                  <a:cubicBezTo>
                    <a:pt x="1129" y="728"/>
                    <a:pt x="1129" y="402"/>
                    <a:pt x="928" y="201"/>
                  </a:cubicBezTo>
                  <a:close/>
                  <a:moveTo>
                    <a:pt x="853" y="854"/>
                  </a:moveTo>
                  <a:cubicBezTo>
                    <a:pt x="694" y="1014"/>
                    <a:pt x="434" y="1014"/>
                    <a:pt x="275" y="854"/>
                  </a:cubicBezTo>
                  <a:cubicBezTo>
                    <a:pt x="115" y="695"/>
                    <a:pt x="115" y="435"/>
                    <a:pt x="275" y="275"/>
                  </a:cubicBezTo>
                  <a:cubicBezTo>
                    <a:pt x="355" y="196"/>
                    <a:pt x="459" y="156"/>
                    <a:pt x="564" y="156"/>
                  </a:cubicBezTo>
                  <a:cubicBezTo>
                    <a:pt x="669" y="156"/>
                    <a:pt x="774" y="196"/>
                    <a:pt x="853" y="275"/>
                  </a:cubicBezTo>
                  <a:cubicBezTo>
                    <a:pt x="1013" y="435"/>
                    <a:pt x="1013" y="695"/>
                    <a:pt x="853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xmlns="" id="{AA7E7401-115C-46C4-925E-4306C739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75" y="3168650"/>
              <a:ext cx="1900237" cy="885825"/>
            </a:xfrm>
            <a:custGeom>
              <a:avLst/>
              <a:gdLst>
                <a:gd name="T0" fmla="*/ 21 w 434"/>
                <a:gd name="T1" fmla="*/ 109 h 204"/>
                <a:gd name="T2" fmla="*/ 21 w 434"/>
                <a:gd name="T3" fmla="*/ 183 h 204"/>
                <a:gd name="T4" fmla="*/ 95 w 434"/>
                <a:gd name="T5" fmla="*/ 183 h 204"/>
                <a:gd name="T6" fmla="*/ 339 w 434"/>
                <a:gd name="T7" fmla="*/ 183 h 204"/>
                <a:gd name="T8" fmla="*/ 376 w 434"/>
                <a:gd name="T9" fmla="*/ 198 h 204"/>
                <a:gd name="T10" fmla="*/ 413 w 434"/>
                <a:gd name="T11" fmla="*/ 183 h 204"/>
                <a:gd name="T12" fmla="*/ 413 w 434"/>
                <a:gd name="T13" fmla="*/ 109 h 204"/>
                <a:gd name="T14" fmla="*/ 21 w 434"/>
                <a:gd name="T15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204">
                  <a:moveTo>
                    <a:pt x="21" y="109"/>
                  </a:moveTo>
                  <a:cubicBezTo>
                    <a:pt x="0" y="129"/>
                    <a:pt x="0" y="162"/>
                    <a:pt x="21" y="183"/>
                  </a:cubicBezTo>
                  <a:cubicBezTo>
                    <a:pt x="41" y="204"/>
                    <a:pt x="75" y="204"/>
                    <a:pt x="95" y="183"/>
                  </a:cubicBezTo>
                  <a:cubicBezTo>
                    <a:pt x="162" y="116"/>
                    <a:pt x="272" y="116"/>
                    <a:pt x="339" y="183"/>
                  </a:cubicBezTo>
                  <a:cubicBezTo>
                    <a:pt x="349" y="193"/>
                    <a:pt x="363" y="198"/>
                    <a:pt x="376" y="198"/>
                  </a:cubicBezTo>
                  <a:cubicBezTo>
                    <a:pt x="390" y="198"/>
                    <a:pt x="403" y="193"/>
                    <a:pt x="413" y="183"/>
                  </a:cubicBezTo>
                  <a:cubicBezTo>
                    <a:pt x="434" y="162"/>
                    <a:pt x="434" y="129"/>
                    <a:pt x="413" y="109"/>
                  </a:cubicBezTo>
                  <a:cubicBezTo>
                    <a:pt x="305" y="0"/>
                    <a:pt x="129" y="0"/>
                    <a:pt x="21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1" name="Freeform 49">
            <a:extLst>
              <a:ext uri="{FF2B5EF4-FFF2-40B4-BE49-F238E27FC236}">
                <a16:creationId xmlns:a16="http://schemas.microsoft.com/office/drawing/2014/main" xmlns="" id="{31916AEA-6408-456D-978B-AEF0692692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210450" y="4273674"/>
            <a:ext cx="521302" cy="457200"/>
          </a:xfrm>
          <a:custGeom>
            <a:avLst/>
            <a:gdLst>
              <a:gd name="T0" fmla="*/ 2048 w 2048"/>
              <a:gd name="T1" fmla="*/ 720 h 1813"/>
              <a:gd name="T2" fmla="*/ 1798 w 2048"/>
              <a:gd name="T3" fmla="*/ 436 h 1813"/>
              <a:gd name="T4" fmla="*/ 1798 w 2048"/>
              <a:gd name="T5" fmla="*/ 106 h 1813"/>
              <a:gd name="T6" fmla="*/ 1748 w 2048"/>
              <a:gd name="T7" fmla="*/ 19 h 1813"/>
              <a:gd name="T8" fmla="*/ 1647 w 2048"/>
              <a:gd name="T9" fmla="*/ 18 h 1813"/>
              <a:gd name="T10" fmla="*/ 664 w 2048"/>
              <a:gd name="T11" fmla="*/ 313 h 1813"/>
              <a:gd name="T12" fmla="*/ 346 w 2048"/>
              <a:gd name="T13" fmla="*/ 315 h 1813"/>
              <a:gd name="T14" fmla="*/ 193 w 2048"/>
              <a:gd name="T15" fmla="*/ 451 h 1813"/>
              <a:gd name="T16" fmla="*/ 128 w 2048"/>
              <a:gd name="T17" fmla="*/ 451 h 1813"/>
              <a:gd name="T18" fmla="*/ 0 w 2048"/>
              <a:gd name="T19" fmla="*/ 579 h 1813"/>
              <a:gd name="T20" fmla="*/ 0 w 2048"/>
              <a:gd name="T21" fmla="*/ 861 h 1813"/>
              <a:gd name="T22" fmla="*/ 128 w 2048"/>
              <a:gd name="T23" fmla="*/ 989 h 1813"/>
              <a:gd name="T24" fmla="*/ 193 w 2048"/>
              <a:gd name="T25" fmla="*/ 989 h 1813"/>
              <a:gd name="T26" fmla="*/ 284 w 2048"/>
              <a:gd name="T27" fmla="*/ 1113 h 1813"/>
              <a:gd name="T28" fmla="*/ 514 w 2048"/>
              <a:gd name="T29" fmla="*/ 1747 h 1813"/>
              <a:gd name="T30" fmla="*/ 608 w 2048"/>
              <a:gd name="T31" fmla="*/ 1813 h 1813"/>
              <a:gd name="T32" fmla="*/ 839 w 2048"/>
              <a:gd name="T33" fmla="*/ 1813 h 1813"/>
              <a:gd name="T34" fmla="*/ 921 w 2048"/>
              <a:gd name="T35" fmla="*/ 1770 h 1813"/>
              <a:gd name="T36" fmla="*/ 933 w 2048"/>
              <a:gd name="T37" fmla="*/ 1679 h 1813"/>
              <a:gd name="T38" fmla="*/ 736 w 2048"/>
              <a:gd name="T39" fmla="*/ 1134 h 1813"/>
              <a:gd name="T40" fmla="*/ 1647 w 2048"/>
              <a:gd name="T41" fmla="*/ 1422 h 1813"/>
              <a:gd name="T42" fmla="*/ 1697 w 2048"/>
              <a:gd name="T43" fmla="*/ 1436 h 1813"/>
              <a:gd name="T44" fmla="*/ 1748 w 2048"/>
              <a:gd name="T45" fmla="*/ 1421 h 1813"/>
              <a:gd name="T46" fmla="*/ 1798 w 2048"/>
              <a:gd name="T47" fmla="*/ 1334 h 1813"/>
              <a:gd name="T48" fmla="*/ 1798 w 2048"/>
              <a:gd name="T49" fmla="*/ 1005 h 1813"/>
              <a:gd name="T50" fmla="*/ 2048 w 2048"/>
              <a:gd name="T51" fmla="*/ 720 h 1813"/>
              <a:gd name="T52" fmla="*/ 291 w 2048"/>
              <a:gd name="T53" fmla="*/ 469 h 1813"/>
              <a:gd name="T54" fmla="*/ 346 w 2048"/>
              <a:gd name="T55" fmla="*/ 414 h 1813"/>
              <a:gd name="T56" fmla="*/ 616 w 2048"/>
              <a:gd name="T57" fmla="*/ 414 h 1813"/>
              <a:gd name="T58" fmla="*/ 616 w 2048"/>
              <a:gd name="T59" fmla="*/ 1027 h 1813"/>
              <a:gd name="T60" fmla="*/ 343 w 2048"/>
              <a:gd name="T61" fmla="*/ 1027 h 1813"/>
              <a:gd name="T62" fmla="*/ 324 w 2048"/>
              <a:gd name="T63" fmla="*/ 1022 h 1813"/>
              <a:gd name="T64" fmla="*/ 291 w 2048"/>
              <a:gd name="T65" fmla="*/ 971 h 1813"/>
              <a:gd name="T66" fmla="*/ 291 w 2048"/>
              <a:gd name="T67" fmla="*/ 469 h 1813"/>
              <a:gd name="T68" fmla="*/ 99 w 2048"/>
              <a:gd name="T69" fmla="*/ 861 h 1813"/>
              <a:gd name="T70" fmla="*/ 99 w 2048"/>
              <a:gd name="T71" fmla="*/ 579 h 1813"/>
              <a:gd name="T72" fmla="*/ 128 w 2048"/>
              <a:gd name="T73" fmla="*/ 550 h 1813"/>
              <a:gd name="T74" fmla="*/ 192 w 2048"/>
              <a:gd name="T75" fmla="*/ 550 h 1813"/>
              <a:gd name="T76" fmla="*/ 192 w 2048"/>
              <a:gd name="T77" fmla="*/ 890 h 1813"/>
              <a:gd name="T78" fmla="*/ 128 w 2048"/>
              <a:gd name="T79" fmla="*/ 890 h 1813"/>
              <a:gd name="T80" fmla="*/ 99 w 2048"/>
              <a:gd name="T81" fmla="*/ 861 h 1813"/>
              <a:gd name="T82" fmla="*/ 840 w 2048"/>
              <a:gd name="T83" fmla="*/ 1714 h 1813"/>
              <a:gd name="T84" fmla="*/ 839 w 2048"/>
              <a:gd name="T85" fmla="*/ 1714 h 1813"/>
              <a:gd name="T86" fmla="*/ 608 w 2048"/>
              <a:gd name="T87" fmla="*/ 1714 h 1813"/>
              <a:gd name="T88" fmla="*/ 607 w 2048"/>
              <a:gd name="T89" fmla="*/ 1713 h 1813"/>
              <a:gd name="T90" fmla="*/ 394 w 2048"/>
              <a:gd name="T91" fmla="*/ 1126 h 1813"/>
              <a:gd name="T92" fmla="*/ 628 w 2048"/>
              <a:gd name="T93" fmla="*/ 1126 h 1813"/>
              <a:gd name="T94" fmla="*/ 840 w 2048"/>
              <a:gd name="T95" fmla="*/ 1712 h 1813"/>
              <a:gd name="T96" fmla="*/ 840 w 2048"/>
              <a:gd name="T97" fmla="*/ 1714 h 1813"/>
              <a:gd name="T98" fmla="*/ 1699 w 2048"/>
              <a:gd name="T99" fmla="*/ 1334 h 1813"/>
              <a:gd name="T100" fmla="*/ 1698 w 2048"/>
              <a:gd name="T101" fmla="*/ 1336 h 1813"/>
              <a:gd name="T102" fmla="*/ 1695 w 2048"/>
              <a:gd name="T103" fmla="*/ 1336 h 1813"/>
              <a:gd name="T104" fmla="*/ 715 w 2048"/>
              <a:gd name="T105" fmla="*/ 1032 h 1813"/>
              <a:gd name="T106" fmla="*/ 715 w 2048"/>
              <a:gd name="T107" fmla="*/ 408 h 1813"/>
              <a:gd name="T108" fmla="*/ 1695 w 2048"/>
              <a:gd name="T109" fmla="*/ 104 h 1813"/>
              <a:gd name="T110" fmla="*/ 1698 w 2048"/>
              <a:gd name="T111" fmla="*/ 104 h 1813"/>
              <a:gd name="T112" fmla="*/ 1699 w 2048"/>
              <a:gd name="T113" fmla="*/ 106 h 1813"/>
              <a:gd name="T114" fmla="*/ 1699 w 2048"/>
              <a:gd name="T115" fmla="*/ 1334 h 1813"/>
              <a:gd name="T116" fmla="*/ 1798 w 2048"/>
              <a:gd name="T117" fmla="*/ 904 h 1813"/>
              <a:gd name="T118" fmla="*/ 1798 w 2048"/>
              <a:gd name="T119" fmla="*/ 536 h 1813"/>
              <a:gd name="T120" fmla="*/ 1949 w 2048"/>
              <a:gd name="T121" fmla="*/ 720 h 1813"/>
              <a:gd name="T122" fmla="*/ 1798 w 2048"/>
              <a:gd name="T123" fmla="*/ 904 h 1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8" h="1813">
                <a:moveTo>
                  <a:pt x="2048" y="720"/>
                </a:moveTo>
                <a:cubicBezTo>
                  <a:pt x="2048" y="574"/>
                  <a:pt x="1939" y="454"/>
                  <a:pt x="1798" y="436"/>
                </a:cubicBezTo>
                <a:cubicBezTo>
                  <a:pt x="1798" y="106"/>
                  <a:pt x="1798" y="106"/>
                  <a:pt x="1798" y="106"/>
                </a:cubicBezTo>
                <a:cubicBezTo>
                  <a:pt x="1798" y="70"/>
                  <a:pt x="1779" y="37"/>
                  <a:pt x="1748" y="19"/>
                </a:cubicBezTo>
                <a:cubicBezTo>
                  <a:pt x="1717" y="0"/>
                  <a:pt x="1679" y="0"/>
                  <a:pt x="1647" y="18"/>
                </a:cubicBezTo>
                <a:cubicBezTo>
                  <a:pt x="1343" y="188"/>
                  <a:pt x="1012" y="287"/>
                  <a:pt x="664" y="313"/>
                </a:cubicBezTo>
                <a:cubicBezTo>
                  <a:pt x="661" y="313"/>
                  <a:pt x="346" y="315"/>
                  <a:pt x="346" y="315"/>
                </a:cubicBezTo>
                <a:cubicBezTo>
                  <a:pt x="267" y="315"/>
                  <a:pt x="202" y="374"/>
                  <a:pt x="193" y="451"/>
                </a:cubicBezTo>
                <a:cubicBezTo>
                  <a:pt x="128" y="451"/>
                  <a:pt x="128" y="451"/>
                  <a:pt x="128" y="451"/>
                </a:cubicBezTo>
                <a:cubicBezTo>
                  <a:pt x="58" y="451"/>
                  <a:pt x="0" y="509"/>
                  <a:pt x="0" y="579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32"/>
                  <a:pt x="58" y="989"/>
                  <a:pt x="128" y="989"/>
                </a:cubicBezTo>
                <a:cubicBezTo>
                  <a:pt x="193" y="989"/>
                  <a:pt x="193" y="989"/>
                  <a:pt x="193" y="989"/>
                </a:cubicBezTo>
                <a:cubicBezTo>
                  <a:pt x="199" y="1045"/>
                  <a:pt x="235" y="1091"/>
                  <a:pt x="284" y="1113"/>
                </a:cubicBezTo>
                <a:cubicBezTo>
                  <a:pt x="514" y="1747"/>
                  <a:pt x="514" y="1747"/>
                  <a:pt x="514" y="1747"/>
                </a:cubicBezTo>
                <a:cubicBezTo>
                  <a:pt x="528" y="1787"/>
                  <a:pt x="566" y="1813"/>
                  <a:pt x="608" y="1813"/>
                </a:cubicBezTo>
                <a:cubicBezTo>
                  <a:pt x="839" y="1813"/>
                  <a:pt x="839" y="1813"/>
                  <a:pt x="839" y="1813"/>
                </a:cubicBezTo>
                <a:cubicBezTo>
                  <a:pt x="872" y="1813"/>
                  <a:pt x="902" y="1797"/>
                  <a:pt x="921" y="1770"/>
                </a:cubicBezTo>
                <a:cubicBezTo>
                  <a:pt x="940" y="1744"/>
                  <a:pt x="945" y="1709"/>
                  <a:pt x="933" y="1679"/>
                </a:cubicBezTo>
                <a:cubicBezTo>
                  <a:pt x="736" y="1134"/>
                  <a:pt x="736" y="1134"/>
                  <a:pt x="736" y="1134"/>
                </a:cubicBezTo>
                <a:cubicBezTo>
                  <a:pt x="1058" y="1167"/>
                  <a:pt x="1364" y="1264"/>
                  <a:pt x="1647" y="1422"/>
                </a:cubicBezTo>
                <a:cubicBezTo>
                  <a:pt x="1663" y="1431"/>
                  <a:pt x="1680" y="1436"/>
                  <a:pt x="1697" y="1436"/>
                </a:cubicBezTo>
                <a:cubicBezTo>
                  <a:pt x="1714" y="1436"/>
                  <a:pt x="1732" y="1431"/>
                  <a:pt x="1748" y="1421"/>
                </a:cubicBezTo>
                <a:cubicBezTo>
                  <a:pt x="1779" y="1403"/>
                  <a:pt x="1798" y="1370"/>
                  <a:pt x="1798" y="1334"/>
                </a:cubicBezTo>
                <a:cubicBezTo>
                  <a:pt x="1798" y="1005"/>
                  <a:pt x="1798" y="1005"/>
                  <a:pt x="1798" y="1005"/>
                </a:cubicBezTo>
                <a:cubicBezTo>
                  <a:pt x="1939" y="986"/>
                  <a:pt x="2048" y="866"/>
                  <a:pt x="2048" y="720"/>
                </a:cubicBezTo>
                <a:close/>
                <a:moveTo>
                  <a:pt x="291" y="469"/>
                </a:moveTo>
                <a:cubicBezTo>
                  <a:pt x="291" y="439"/>
                  <a:pt x="316" y="414"/>
                  <a:pt x="346" y="414"/>
                </a:cubicBezTo>
                <a:cubicBezTo>
                  <a:pt x="616" y="414"/>
                  <a:pt x="616" y="414"/>
                  <a:pt x="616" y="414"/>
                </a:cubicBezTo>
                <a:cubicBezTo>
                  <a:pt x="616" y="1027"/>
                  <a:pt x="616" y="1027"/>
                  <a:pt x="616" y="1027"/>
                </a:cubicBezTo>
                <a:cubicBezTo>
                  <a:pt x="616" y="1027"/>
                  <a:pt x="344" y="1027"/>
                  <a:pt x="343" y="1027"/>
                </a:cubicBezTo>
                <a:cubicBezTo>
                  <a:pt x="333" y="1026"/>
                  <a:pt x="331" y="1025"/>
                  <a:pt x="324" y="1022"/>
                </a:cubicBezTo>
                <a:cubicBezTo>
                  <a:pt x="304" y="1013"/>
                  <a:pt x="291" y="994"/>
                  <a:pt x="291" y="971"/>
                </a:cubicBezTo>
                <a:cubicBezTo>
                  <a:pt x="291" y="469"/>
                  <a:pt x="291" y="469"/>
                  <a:pt x="291" y="469"/>
                </a:cubicBezTo>
                <a:close/>
                <a:moveTo>
                  <a:pt x="99" y="861"/>
                </a:moveTo>
                <a:cubicBezTo>
                  <a:pt x="99" y="579"/>
                  <a:pt x="99" y="579"/>
                  <a:pt x="99" y="579"/>
                </a:cubicBezTo>
                <a:cubicBezTo>
                  <a:pt x="99" y="563"/>
                  <a:pt x="112" y="550"/>
                  <a:pt x="128" y="550"/>
                </a:cubicBezTo>
                <a:cubicBezTo>
                  <a:pt x="192" y="550"/>
                  <a:pt x="192" y="550"/>
                  <a:pt x="192" y="550"/>
                </a:cubicBezTo>
                <a:cubicBezTo>
                  <a:pt x="192" y="890"/>
                  <a:pt x="192" y="890"/>
                  <a:pt x="192" y="890"/>
                </a:cubicBezTo>
                <a:cubicBezTo>
                  <a:pt x="128" y="890"/>
                  <a:pt x="128" y="890"/>
                  <a:pt x="128" y="890"/>
                </a:cubicBezTo>
                <a:cubicBezTo>
                  <a:pt x="112" y="890"/>
                  <a:pt x="99" y="877"/>
                  <a:pt x="99" y="861"/>
                </a:cubicBezTo>
                <a:close/>
                <a:moveTo>
                  <a:pt x="840" y="1714"/>
                </a:moveTo>
                <a:cubicBezTo>
                  <a:pt x="840" y="1714"/>
                  <a:pt x="839" y="1714"/>
                  <a:pt x="839" y="1714"/>
                </a:cubicBezTo>
                <a:cubicBezTo>
                  <a:pt x="608" y="1714"/>
                  <a:pt x="608" y="1714"/>
                  <a:pt x="608" y="1714"/>
                </a:cubicBezTo>
                <a:cubicBezTo>
                  <a:pt x="608" y="1714"/>
                  <a:pt x="607" y="1714"/>
                  <a:pt x="607" y="1713"/>
                </a:cubicBezTo>
                <a:cubicBezTo>
                  <a:pt x="394" y="1126"/>
                  <a:pt x="394" y="1126"/>
                  <a:pt x="394" y="1126"/>
                </a:cubicBezTo>
                <a:cubicBezTo>
                  <a:pt x="628" y="1126"/>
                  <a:pt x="628" y="1126"/>
                  <a:pt x="628" y="1126"/>
                </a:cubicBezTo>
                <a:cubicBezTo>
                  <a:pt x="840" y="1712"/>
                  <a:pt x="840" y="1712"/>
                  <a:pt x="840" y="1712"/>
                </a:cubicBezTo>
                <a:cubicBezTo>
                  <a:pt x="841" y="1713"/>
                  <a:pt x="841" y="1713"/>
                  <a:pt x="840" y="1714"/>
                </a:cubicBezTo>
                <a:close/>
                <a:moveTo>
                  <a:pt x="1699" y="1334"/>
                </a:moveTo>
                <a:cubicBezTo>
                  <a:pt x="1699" y="1335"/>
                  <a:pt x="1699" y="1335"/>
                  <a:pt x="1698" y="1336"/>
                </a:cubicBezTo>
                <a:cubicBezTo>
                  <a:pt x="1697" y="1337"/>
                  <a:pt x="1696" y="1336"/>
                  <a:pt x="1695" y="1336"/>
                </a:cubicBezTo>
                <a:cubicBezTo>
                  <a:pt x="1391" y="1166"/>
                  <a:pt x="1062" y="1064"/>
                  <a:pt x="715" y="1032"/>
                </a:cubicBezTo>
                <a:cubicBezTo>
                  <a:pt x="715" y="408"/>
                  <a:pt x="715" y="408"/>
                  <a:pt x="715" y="408"/>
                </a:cubicBezTo>
                <a:cubicBezTo>
                  <a:pt x="1062" y="376"/>
                  <a:pt x="1391" y="274"/>
                  <a:pt x="1695" y="104"/>
                </a:cubicBezTo>
                <a:cubicBezTo>
                  <a:pt x="1696" y="104"/>
                  <a:pt x="1697" y="103"/>
                  <a:pt x="1698" y="104"/>
                </a:cubicBezTo>
                <a:cubicBezTo>
                  <a:pt x="1699" y="105"/>
                  <a:pt x="1699" y="105"/>
                  <a:pt x="1699" y="106"/>
                </a:cubicBezTo>
                <a:lnTo>
                  <a:pt x="1699" y="1334"/>
                </a:lnTo>
                <a:close/>
                <a:moveTo>
                  <a:pt x="1798" y="904"/>
                </a:moveTo>
                <a:cubicBezTo>
                  <a:pt x="1798" y="536"/>
                  <a:pt x="1798" y="536"/>
                  <a:pt x="1798" y="536"/>
                </a:cubicBezTo>
                <a:cubicBezTo>
                  <a:pt x="1884" y="553"/>
                  <a:pt x="1949" y="629"/>
                  <a:pt x="1949" y="720"/>
                </a:cubicBezTo>
                <a:cubicBezTo>
                  <a:pt x="1949" y="811"/>
                  <a:pt x="1884" y="887"/>
                  <a:pt x="1798" y="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A501E37-8ED6-4F47-8A76-6AB8CDF4D495}"/>
              </a:ext>
            </a:extLst>
          </p:cNvPr>
          <p:cNvGrpSpPr>
            <a:grpSpLocks noChangeAspect="1"/>
          </p:cNvGrpSpPr>
          <p:nvPr/>
        </p:nvGrpSpPr>
        <p:grpSpPr>
          <a:xfrm>
            <a:off x="16279801" y="6730513"/>
            <a:ext cx="457200" cy="423953"/>
            <a:chOff x="7820025" y="1552576"/>
            <a:chExt cx="8972550" cy="8320087"/>
          </a:xfrm>
          <a:solidFill>
            <a:schemeClr val="bg1"/>
          </a:solidFill>
        </p:grpSpPr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xmlns="" id="{DF1E5889-D659-44FC-8DAD-4D395DDD0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0025" y="1552576"/>
              <a:ext cx="8972550" cy="8320087"/>
            </a:xfrm>
            <a:custGeom>
              <a:avLst/>
              <a:gdLst>
                <a:gd name="T0" fmla="*/ 2046 w 2048"/>
                <a:gd name="T1" fmla="*/ 726 h 1917"/>
                <a:gd name="T2" fmla="*/ 2045 w 2048"/>
                <a:gd name="T3" fmla="*/ 716 h 1917"/>
                <a:gd name="T4" fmla="*/ 2024 w 2048"/>
                <a:gd name="T5" fmla="*/ 687 h 1917"/>
                <a:gd name="T6" fmla="*/ 1731 w 2048"/>
                <a:gd name="T7" fmla="*/ 483 h 1917"/>
                <a:gd name="T8" fmla="*/ 1731 w 2048"/>
                <a:gd name="T9" fmla="*/ 265 h 1917"/>
                <a:gd name="T10" fmla="*/ 1678 w 2048"/>
                <a:gd name="T11" fmla="*/ 212 h 1917"/>
                <a:gd name="T12" fmla="*/ 1341 w 2048"/>
                <a:gd name="T13" fmla="*/ 212 h 1917"/>
                <a:gd name="T14" fmla="*/ 1054 w 2048"/>
                <a:gd name="T15" fmla="*/ 13 h 1917"/>
                <a:gd name="T16" fmla="*/ 994 w 2048"/>
                <a:gd name="T17" fmla="*/ 13 h 1917"/>
                <a:gd name="T18" fmla="*/ 706 w 2048"/>
                <a:gd name="T19" fmla="*/ 212 h 1917"/>
                <a:gd name="T20" fmla="*/ 370 w 2048"/>
                <a:gd name="T21" fmla="*/ 212 h 1917"/>
                <a:gd name="T22" fmla="*/ 317 w 2048"/>
                <a:gd name="T23" fmla="*/ 265 h 1917"/>
                <a:gd name="T24" fmla="*/ 317 w 2048"/>
                <a:gd name="T25" fmla="*/ 481 h 1917"/>
                <a:gd name="T26" fmla="*/ 23 w 2048"/>
                <a:gd name="T27" fmla="*/ 684 h 1917"/>
                <a:gd name="T28" fmla="*/ 0 w 2048"/>
                <a:gd name="T29" fmla="*/ 727 h 1917"/>
                <a:gd name="T30" fmla="*/ 0 w 2048"/>
                <a:gd name="T31" fmla="*/ 727 h 1917"/>
                <a:gd name="T32" fmla="*/ 2 w 2048"/>
                <a:gd name="T33" fmla="*/ 1864 h 1917"/>
                <a:gd name="T34" fmla="*/ 17 w 2048"/>
                <a:gd name="T35" fmla="*/ 1901 h 1917"/>
                <a:gd name="T36" fmla="*/ 54 w 2048"/>
                <a:gd name="T37" fmla="*/ 1917 h 1917"/>
                <a:gd name="T38" fmla="*/ 54 w 2048"/>
                <a:gd name="T39" fmla="*/ 1917 h 1917"/>
                <a:gd name="T40" fmla="*/ 1996 w 2048"/>
                <a:gd name="T41" fmla="*/ 1914 h 1917"/>
                <a:gd name="T42" fmla="*/ 2048 w 2048"/>
                <a:gd name="T43" fmla="*/ 1862 h 1917"/>
                <a:gd name="T44" fmla="*/ 2046 w 2048"/>
                <a:gd name="T45" fmla="*/ 726 h 1917"/>
                <a:gd name="T46" fmla="*/ 740 w 2048"/>
                <a:gd name="T47" fmla="*/ 1266 h 1917"/>
                <a:gd name="T48" fmla="*/ 106 w 2048"/>
                <a:gd name="T49" fmla="*/ 1757 h 1917"/>
                <a:gd name="T50" fmla="*/ 105 w 2048"/>
                <a:gd name="T51" fmla="*/ 827 h 1917"/>
                <a:gd name="T52" fmla="*/ 740 w 2048"/>
                <a:gd name="T53" fmla="*/ 1266 h 1917"/>
                <a:gd name="T54" fmla="*/ 1025 w 2048"/>
                <a:gd name="T55" fmla="*/ 1178 h 1917"/>
                <a:gd name="T56" fmla="*/ 1839 w 2048"/>
                <a:gd name="T57" fmla="*/ 1809 h 1917"/>
                <a:gd name="T58" fmla="*/ 207 w 2048"/>
                <a:gd name="T59" fmla="*/ 1812 h 1917"/>
                <a:gd name="T60" fmla="*/ 1025 w 2048"/>
                <a:gd name="T61" fmla="*/ 1178 h 1917"/>
                <a:gd name="T62" fmla="*/ 1309 w 2048"/>
                <a:gd name="T63" fmla="*/ 1265 h 1917"/>
                <a:gd name="T64" fmla="*/ 1942 w 2048"/>
                <a:gd name="T65" fmla="*/ 825 h 1917"/>
                <a:gd name="T66" fmla="*/ 1943 w 2048"/>
                <a:gd name="T67" fmla="*/ 1757 h 1917"/>
                <a:gd name="T68" fmla="*/ 1309 w 2048"/>
                <a:gd name="T69" fmla="*/ 1265 h 1917"/>
                <a:gd name="T70" fmla="*/ 1898 w 2048"/>
                <a:gd name="T71" fmla="*/ 727 h 1917"/>
                <a:gd name="T72" fmla="*/ 1731 w 2048"/>
                <a:gd name="T73" fmla="*/ 844 h 1917"/>
                <a:gd name="T74" fmla="*/ 1731 w 2048"/>
                <a:gd name="T75" fmla="*/ 611 h 1917"/>
                <a:gd name="T76" fmla="*/ 1898 w 2048"/>
                <a:gd name="T77" fmla="*/ 727 h 1917"/>
                <a:gd name="T78" fmla="*/ 1024 w 2048"/>
                <a:gd name="T79" fmla="*/ 120 h 1917"/>
                <a:gd name="T80" fmla="*/ 1157 w 2048"/>
                <a:gd name="T81" fmla="*/ 212 h 1917"/>
                <a:gd name="T82" fmla="*/ 890 w 2048"/>
                <a:gd name="T83" fmla="*/ 212 h 1917"/>
                <a:gd name="T84" fmla="*/ 1024 w 2048"/>
                <a:gd name="T85" fmla="*/ 120 h 1917"/>
                <a:gd name="T86" fmla="*/ 1626 w 2048"/>
                <a:gd name="T87" fmla="*/ 317 h 1917"/>
                <a:gd name="T88" fmla="*/ 1626 w 2048"/>
                <a:gd name="T89" fmla="*/ 917 h 1917"/>
                <a:gd name="T90" fmla="*/ 1222 w 2048"/>
                <a:gd name="T91" fmla="*/ 1198 h 1917"/>
                <a:gd name="T92" fmla="*/ 1057 w 2048"/>
                <a:gd name="T93" fmla="*/ 1070 h 1917"/>
                <a:gd name="T94" fmla="*/ 1056 w 2048"/>
                <a:gd name="T95" fmla="*/ 1069 h 1917"/>
                <a:gd name="T96" fmla="*/ 993 w 2048"/>
                <a:gd name="T97" fmla="*/ 1070 h 1917"/>
                <a:gd name="T98" fmla="*/ 827 w 2048"/>
                <a:gd name="T99" fmla="*/ 1199 h 1917"/>
                <a:gd name="T100" fmla="*/ 422 w 2048"/>
                <a:gd name="T101" fmla="*/ 919 h 1917"/>
                <a:gd name="T102" fmla="*/ 422 w 2048"/>
                <a:gd name="T103" fmla="*/ 317 h 1917"/>
                <a:gd name="T104" fmla="*/ 1626 w 2048"/>
                <a:gd name="T105" fmla="*/ 317 h 1917"/>
                <a:gd name="T106" fmla="*/ 317 w 2048"/>
                <a:gd name="T107" fmla="*/ 847 h 1917"/>
                <a:gd name="T108" fmla="*/ 145 w 2048"/>
                <a:gd name="T109" fmla="*/ 727 h 1917"/>
                <a:gd name="T110" fmla="*/ 317 w 2048"/>
                <a:gd name="T111" fmla="*/ 608 h 1917"/>
                <a:gd name="T112" fmla="*/ 317 w 2048"/>
                <a:gd name="T113" fmla="*/ 84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8" h="1917">
                  <a:moveTo>
                    <a:pt x="2046" y="726"/>
                  </a:moveTo>
                  <a:cubicBezTo>
                    <a:pt x="2046" y="723"/>
                    <a:pt x="2046" y="719"/>
                    <a:pt x="2045" y="716"/>
                  </a:cubicBezTo>
                  <a:cubicBezTo>
                    <a:pt x="2041" y="705"/>
                    <a:pt x="2034" y="694"/>
                    <a:pt x="2024" y="687"/>
                  </a:cubicBezTo>
                  <a:cubicBezTo>
                    <a:pt x="1731" y="483"/>
                    <a:pt x="1731" y="483"/>
                    <a:pt x="1731" y="483"/>
                  </a:cubicBezTo>
                  <a:cubicBezTo>
                    <a:pt x="1731" y="265"/>
                    <a:pt x="1731" y="265"/>
                    <a:pt x="1731" y="265"/>
                  </a:cubicBezTo>
                  <a:cubicBezTo>
                    <a:pt x="1731" y="236"/>
                    <a:pt x="1707" y="212"/>
                    <a:pt x="1678" y="212"/>
                  </a:cubicBezTo>
                  <a:cubicBezTo>
                    <a:pt x="1341" y="212"/>
                    <a:pt x="1341" y="212"/>
                    <a:pt x="1341" y="212"/>
                  </a:cubicBezTo>
                  <a:cubicBezTo>
                    <a:pt x="1054" y="13"/>
                    <a:pt x="1054" y="13"/>
                    <a:pt x="1054" y="13"/>
                  </a:cubicBezTo>
                  <a:cubicBezTo>
                    <a:pt x="1036" y="0"/>
                    <a:pt x="1012" y="0"/>
                    <a:pt x="994" y="13"/>
                  </a:cubicBezTo>
                  <a:cubicBezTo>
                    <a:pt x="706" y="212"/>
                    <a:pt x="706" y="212"/>
                    <a:pt x="706" y="212"/>
                  </a:cubicBezTo>
                  <a:cubicBezTo>
                    <a:pt x="370" y="212"/>
                    <a:pt x="370" y="212"/>
                    <a:pt x="370" y="212"/>
                  </a:cubicBezTo>
                  <a:cubicBezTo>
                    <a:pt x="341" y="212"/>
                    <a:pt x="317" y="236"/>
                    <a:pt x="317" y="265"/>
                  </a:cubicBezTo>
                  <a:cubicBezTo>
                    <a:pt x="317" y="481"/>
                    <a:pt x="317" y="481"/>
                    <a:pt x="317" y="481"/>
                  </a:cubicBezTo>
                  <a:cubicBezTo>
                    <a:pt x="23" y="684"/>
                    <a:pt x="23" y="684"/>
                    <a:pt x="23" y="684"/>
                  </a:cubicBezTo>
                  <a:cubicBezTo>
                    <a:pt x="8" y="694"/>
                    <a:pt x="0" y="710"/>
                    <a:pt x="0" y="72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" y="1864"/>
                    <a:pt x="2" y="1864"/>
                    <a:pt x="2" y="1864"/>
                  </a:cubicBezTo>
                  <a:cubicBezTo>
                    <a:pt x="2" y="1878"/>
                    <a:pt x="7" y="1892"/>
                    <a:pt x="17" y="1901"/>
                  </a:cubicBezTo>
                  <a:cubicBezTo>
                    <a:pt x="27" y="1911"/>
                    <a:pt x="40" y="1917"/>
                    <a:pt x="54" y="1917"/>
                  </a:cubicBezTo>
                  <a:cubicBezTo>
                    <a:pt x="54" y="1917"/>
                    <a:pt x="54" y="1917"/>
                    <a:pt x="54" y="1917"/>
                  </a:cubicBezTo>
                  <a:cubicBezTo>
                    <a:pt x="1996" y="1914"/>
                    <a:pt x="1996" y="1914"/>
                    <a:pt x="1996" y="1914"/>
                  </a:cubicBezTo>
                  <a:cubicBezTo>
                    <a:pt x="2025" y="1914"/>
                    <a:pt x="2048" y="1891"/>
                    <a:pt x="2048" y="1862"/>
                  </a:cubicBezTo>
                  <a:lnTo>
                    <a:pt x="2046" y="726"/>
                  </a:lnTo>
                  <a:close/>
                  <a:moveTo>
                    <a:pt x="740" y="1266"/>
                  </a:moveTo>
                  <a:cubicBezTo>
                    <a:pt x="106" y="1757"/>
                    <a:pt x="106" y="1757"/>
                    <a:pt x="106" y="1757"/>
                  </a:cubicBezTo>
                  <a:cubicBezTo>
                    <a:pt x="105" y="827"/>
                    <a:pt x="105" y="827"/>
                    <a:pt x="105" y="827"/>
                  </a:cubicBezTo>
                  <a:lnTo>
                    <a:pt x="740" y="1266"/>
                  </a:lnTo>
                  <a:close/>
                  <a:moveTo>
                    <a:pt x="1025" y="1178"/>
                  </a:moveTo>
                  <a:cubicBezTo>
                    <a:pt x="1839" y="1809"/>
                    <a:pt x="1839" y="1809"/>
                    <a:pt x="1839" y="1809"/>
                  </a:cubicBezTo>
                  <a:cubicBezTo>
                    <a:pt x="207" y="1812"/>
                    <a:pt x="207" y="1812"/>
                    <a:pt x="207" y="1812"/>
                  </a:cubicBezTo>
                  <a:lnTo>
                    <a:pt x="1025" y="1178"/>
                  </a:lnTo>
                  <a:close/>
                  <a:moveTo>
                    <a:pt x="1309" y="1265"/>
                  </a:moveTo>
                  <a:cubicBezTo>
                    <a:pt x="1942" y="825"/>
                    <a:pt x="1942" y="825"/>
                    <a:pt x="1942" y="825"/>
                  </a:cubicBezTo>
                  <a:cubicBezTo>
                    <a:pt x="1943" y="1757"/>
                    <a:pt x="1943" y="1757"/>
                    <a:pt x="1943" y="1757"/>
                  </a:cubicBezTo>
                  <a:lnTo>
                    <a:pt x="1309" y="1265"/>
                  </a:lnTo>
                  <a:close/>
                  <a:moveTo>
                    <a:pt x="1898" y="727"/>
                  </a:moveTo>
                  <a:cubicBezTo>
                    <a:pt x="1731" y="844"/>
                    <a:pt x="1731" y="844"/>
                    <a:pt x="1731" y="844"/>
                  </a:cubicBezTo>
                  <a:cubicBezTo>
                    <a:pt x="1731" y="611"/>
                    <a:pt x="1731" y="611"/>
                    <a:pt x="1731" y="611"/>
                  </a:cubicBezTo>
                  <a:lnTo>
                    <a:pt x="1898" y="727"/>
                  </a:lnTo>
                  <a:close/>
                  <a:moveTo>
                    <a:pt x="1024" y="120"/>
                  </a:moveTo>
                  <a:cubicBezTo>
                    <a:pt x="1157" y="212"/>
                    <a:pt x="1157" y="212"/>
                    <a:pt x="1157" y="212"/>
                  </a:cubicBezTo>
                  <a:cubicBezTo>
                    <a:pt x="890" y="212"/>
                    <a:pt x="890" y="212"/>
                    <a:pt x="890" y="212"/>
                  </a:cubicBezTo>
                  <a:lnTo>
                    <a:pt x="1024" y="120"/>
                  </a:lnTo>
                  <a:close/>
                  <a:moveTo>
                    <a:pt x="1626" y="317"/>
                  </a:moveTo>
                  <a:cubicBezTo>
                    <a:pt x="1626" y="917"/>
                    <a:pt x="1626" y="917"/>
                    <a:pt x="1626" y="917"/>
                  </a:cubicBezTo>
                  <a:cubicBezTo>
                    <a:pt x="1222" y="1198"/>
                    <a:pt x="1222" y="1198"/>
                    <a:pt x="1222" y="1198"/>
                  </a:cubicBezTo>
                  <a:cubicBezTo>
                    <a:pt x="1057" y="1070"/>
                    <a:pt x="1057" y="1070"/>
                    <a:pt x="1057" y="1070"/>
                  </a:cubicBezTo>
                  <a:cubicBezTo>
                    <a:pt x="1057" y="1070"/>
                    <a:pt x="1056" y="1070"/>
                    <a:pt x="1056" y="1069"/>
                  </a:cubicBezTo>
                  <a:cubicBezTo>
                    <a:pt x="1038" y="1056"/>
                    <a:pt x="1012" y="1055"/>
                    <a:pt x="993" y="1070"/>
                  </a:cubicBezTo>
                  <a:cubicBezTo>
                    <a:pt x="827" y="1199"/>
                    <a:pt x="827" y="1199"/>
                    <a:pt x="827" y="1199"/>
                  </a:cubicBezTo>
                  <a:cubicBezTo>
                    <a:pt x="422" y="919"/>
                    <a:pt x="422" y="919"/>
                    <a:pt x="422" y="919"/>
                  </a:cubicBezTo>
                  <a:cubicBezTo>
                    <a:pt x="422" y="317"/>
                    <a:pt x="422" y="317"/>
                    <a:pt x="422" y="317"/>
                  </a:cubicBezTo>
                  <a:lnTo>
                    <a:pt x="1626" y="317"/>
                  </a:lnTo>
                  <a:close/>
                  <a:moveTo>
                    <a:pt x="317" y="847"/>
                  </a:moveTo>
                  <a:cubicBezTo>
                    <a:pt x="145" y="727"/>
                    <a:pt x="145" y="727"/>
                    <a:pt x="145" y="727"/>
                  </a:cubicBezTo>
                  <a:cubicBezTo>
                    <a:pt x="317" y="608"/>
                    <a:pt x="317" y="608"/>
                    <a:pt x="317" y="608"/>
                  </a:cubicBezTo>
                  <a:lnTo>
                    <a:pt x="31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xmlns="" id="{34AE9C1D-3DC7-4297-851C-60B4D9BE2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775" y="3840163"/>
              <a:ext cx="3575050" cy="455612"/>
            </a:xfrm>
            <a:custGeom>
              <a:avLst/>
              <a:gdLst>
                <a:gd name="T0" fmla="*/ 53 w 816"/>
                <a:gd name="T1" fmla="*/ 105 h 105"/>
                <a:gd name="T2" fmla="*/ 763 w 816"/>
                <a:gd name="T3" fmla="*/ 105 h 105"/>
                <a:gd name="T4" fmla="*/ 816 w 816"/>
                <a:gd name="T5" fmla="*/ 52 h 105"/>
                <a:gd name="T6" fmla="*/ 763 w 816"/>
                <a:gd name="T7" fmla="*/ 0 h 105"/>
                <a:gd name="T8" fmla="*/ 53 w 816"/>
                <a:gd name="T9" fmla="*/ 0 h 105"/>
                <a:gd name="T10" fmla="*/ 0 w 816"/>
                <a:gd name="T11" fmla="*/ 52 h 105"/>
                <a:gd name="T12" fmla="*/ 53 w 81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105">
                  <a:moveTo>
                    <a:pt x="53" y="105"/>
                  </a:moveTo>
                  <a:cubicBezTo>
                    <a:pt x="763" y="105"/>
                    <a:pt x="763" y="105"/>
                    <a:pt x="763" y="105"/>
                  </a:cubicBezTo>
                  <a:cubicBezTo>
                    <a:pt x="792" y="105"/>
                    <a:pt x="816" y="81"/>
                    <a:pt x="816" y="52"/>
                  </a:cubicBezTo>
                  <a:cubicBezTo>
                    <a:pt x="816" y="23"/>
                    <a:pt x="792" y="0"/>
                    <a:pt x="76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5"/>
                    <a:pt x="5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xmlns="" id="{6EF093B4-BB89-4442-9F1F-390088BF5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775" y="5024438"/>
              <a:ext cx="3575050" cy="452437"/>
            </a:xfrm>
            <a:custGeom>
              <a:avLst/>
              <a:gdLst>
                <a:gd name="T0" fmla="*/ 53 w 816"/>
                <a:gd name="T1" fmla="*/ 104 h 104"/>
                <a:gd name="T2" fmla="*/ 763 w 816"/>
                <a:gd name="T3" fmla="*/ 104 h 104"/>
                <a:gd name="T4" fmla="*/ 816 w 816"/>
                <a:gd name="T5" fmla="*/ 52 h 104"/>
                <a:gd name="T6" fmla="*/ 763 w 816"/>
                <a:gd name="T7" fmla="*/ 0 h 104"/>
                <a:gd name="T8" fmla="*/ 53 w 816"/>
                <a:gd name="T9" fmla="*/ 0 h 104"/>
                <a:gd name="T10" fmla="*/ 0 w 816"/>
                <a:gd name="T11" fmla="*/ 52 h 104"/>
                <a:gd name="T12" fmla="*/ 53 w 81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104">
                  <a:moveTo>
                    <a:pt x="53" y="104"/>
                  </a:moveTo>
                  <a:cubicBezTo>
                    <a:pt x="763" y="104"/>
                    <a:pt x="763" y="104"/>
                    <a:pt x="763" y="104"/>
                  </a:cubicBezTo>
                  <a:cubicBezTo>
                    <a:pt x="792" y="104"/>
                    <a:pt x="816" y="81"/>
                    <a:pt x="816" y="52"/>
                  </a:cubicBezTo>
                  <a:cubicBezTo>
                    <a:pt x="816" y="23"/>
                    <a:pt x="792" y="0"/>
                    <a:pt x="76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91844D9-B386-42D5-A02E-87DCE3608428}"/>
              </a:ext>
            </a:extLst>
          </p:cNvPr>
          <p:cNvGrpSpPr>
            <a:grpSpLocks noChangeAspect="1"/>
          </p:cNvGrpSpPr>
          <p:nvPr/>
        </p:nvGrpSpPr>
        <p:grpSpPr>
          <a:xfrm>
            <a:off x="14735514" y="7970148"/>
            <a:ext cx="449621" cy="411480"/>
            <a:chOff x="8239126" y="1782763"/>
            <a:chExt cx="9020174" cy="8255000"/>
          </a:xfrm>
          <a:solidFill>
            <a:schemeClr val="bg1"/>
          </a:solidFill>
        </p:grpSpPr>
        <p:sp>
          <p:nvSpPr>
            <p:cNvPr id="56" name="Freeform 74">
              <a:extLst>
                <a:ext uri="{FF2B5EF4-FFF2-40B4-BE49-F238E27FC236}">
                  <a16:creationId xmlns:a16="http://schemas.microsoft.com/office/drawing/2014/main" xmlns="" id="{9DE066CD-44F9-45CF-9DE1-FB1FA1BAE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4263" y="8470900"/>
              <a:ext cx="1576387" cy="1566863"/>
            </a:xfrm>
            <a:custGeom>
              <a:avLst/>
              <a:gdLst>
                <a:gd name="T0" fmla="*/ 180 w 360"/>
                <a:gd name="T1" fmla="*/ 0 h 361"/>
                <a:gd name="T2" fmla="*/ 0 w 360"/>
                <a:gd name="T3" fmla="*/ 180 h 361"/>
                <a:gd name="T4" fmla="*/ 180 w 360"/>
                <a:gd name="T5" fmla="*/ 361 h 361"/>
                <a:gd name="T6" fmla="*/ 360 w 360"/>
                <a:gd name="T7" fmla="*/ 180 h 361"/>
                <a:gd name="T8" fmla="*/ 180 w 360"/>
                <a:gd name="T9" fmla="*/ 0 h 361"/>
                <a:gd name="T10" fmla="*/ 180 w 360"/>
                <a:gd name="T11" fmla="*/ 260 h 361"/>
                <a:gd name="T12" fmla="*/ 100 w 360"/>
                <a:gd name="T13" fmla="*/ 180 h 361"/>
                <a:gd name="T14" fmla="*/ 180 w 360"/>
                <a:gd name="T15" fmla="*/ 101 h 361"/>
                <a:gd name="T16" fmla="*/ 259 w 360"/>
                <a:gd name="T17" fmla="*/ 180 h 361"/>
                <a:gd name="T18" fmla="*/ 180 w 360"/>
                <a:gd name="T19" fmla="*/ 2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361">
                  <a:moveTo>
                    <a:pt x="180" y="0"/>
                  </a:moveTo>
                  <a:cubicBezTo>
                    <a:pt x="80" y="0"/>
                    <a:pt x="0" y="81"/>
                    <a:pt x="0" y="180"/>
                  </a:cubicBezTo>
                  <a:cubicBezTo>
                    <a:pt x="0" y="280"/>
                    <a:pt x="80" y="361"/>
                    <a:pt x="180" y="361"/>
                  </a:cubicBezTo>
                  <a:cubicBezTo>
                    <a:pt x="279" y="361"/>
                    <a:pt x="360" y="280"/>
                    <a:pt x="360" y="180"/>
                  </a:cubicBezTo>
                  <a:cubicBezTo>
                    <a:pt x="360" y="81"/>
                    <a:pt x="279" y="0"/>
                    <a:pt x="180" y="0"/>
                  </a:cubicBezTo>
                  <a:close/>
                  <a:moveTo>
                    <a:pt x="180" y="260"/>
                  </a:moveTo>
                  <a:cubicBezTo>
                    <a:pt x="136" y="260"/>
                    <a:pt x="100" y="224"/>
                    <a:pt x="100" y="180"/>
                  </a:cubicBezTo>
                  <a:cubicBezTo>
                    <a:pt x="100" y="137"/>
                    <a:pt x="136" y="101"/>
                    <a:pt x="180" y="101"/>
                  </a:cubicBezTo>
                  <a:cubicBezTo>
                    <a:pt x="224" y="101"/>
                    <a:pt x="259" y="137"/>
                    <a:pt x="259" y="180"/>
                  </a:cubicBezTo>
                  <a:cubicBezTo>
                    <a:pt x="259" y="224"/>
                    <a:pt x="224" y="260"/>
                    <a:pt x="180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75">
              <a:extLst>
                <a:ext uri="{FF2B5EF4-FFF2-40B4-BE49-F238E27FC236}">
                  <a16:creationId xmlns:a16="http://schemas.microsoft.com/office/drawing/2014/main" xmlns="" id="{A4F51FE0-D558-4F6B-911B-6EFA44893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8100" y="8470900"/>
              <a:ext cx="1582737" cy="1566863"/>
            </a:xfrm>
            <a:custGeom>
              <a:avLst/>
              <a:gdLst>
                <a:gd name="T0" fmla="*/ 181 w 361"/>
                <a:gd name="T1" fmla="*/ 0 h 361"/>
                <a:gd name="T2" fmla="*/ 0 w 361"/>
                <a:gd name="T3" fmla="*/ 180 h 361"/>
                <a:gd name="T4" fmla="*/ 181 w 361"/>
                <a:gd name="T5" fmla="*/ 361 h 361"/>
                <a:gd name="T6" fmla="*/ 361 w 361"/>
                <a:gd name="T7" fmla="*/ 180 h 361"/>
                <a:gd name="T8" fmla="*/ 181 w 361"/>
                <a:gd name="T9" fmla="*/ 0 h 361"/>
                <a:gd name="T10" fmla="*/ 181 w 361"/>
                <a:gd name="T11" fmla="*/ 260 h 361"/>
                <a:gd name="T12" fmla="*/ 101 w 361"/>
                <a:gd name="T13" fmla="*/ 180 h 361"/>
                <a:gd name="T14" fmla="*/ 181 w 361"/>
                <a:gd name="T15" fmla="*/ 101 h 361"/>
                <a:gd name="T16" fmla="*/ 260 w 361"/>
                <a:gd name="T17" fmla="*/ 180 h 361"/>
                <a:gd name="T18" fmla="*/ 181 w 361"/>
                <a:gd name="T19" fmla="*/ 2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1">
                  <a:moveTo>
                    <a:pt x="181" y="0"/>
                  </a:moveTo>
                  <a:cubicBezTo>
                    <a:pt x="81" y="0"/>
                    <a:pt x="0" y="81"/>
                    <a:pt x="0" y="180"/>
                  </a:cubicBezTo>
                  <a:cubicBezTo>
                    <a:pt x="0" y="280"/>
                    <a:pt x="81" y="361"/>
                    <a:pt x="181" y="361"/>
                  </a:cubicBezTo>
                  <a:cubicBezTo>
                    <a:pt x="280" y="361"/>
                    <a:pt x="361" y="280"/>
                    <a:pt x="361" y="180"/>
                  </a:cubicBezTo>
                  <a:cubicBezTo>
                    <a:pt x="361" y="81"/>
                    <a:pt x="280" y="0"/>
                    <a:pt x="181" y="0"/>
                  </a:cubicBezTo>
                  <a:close/>
                  <a:moveTo>
                    <a:pt x="181" y="260"/>
                  </a:moveTo>
                  <a:cubicBezTo>
                    <a:pt x="137" y="260"/>
                    <a:pt x="101" y="224"/>
                    <a:pt x="101" y="180"/>
                  </a:cubicBezTo>
                  <a:cubicBezTo>
                    <a:pt x="101" y="137"/>
                    <a:pt x="137" y="101"/>
                    <a:pt x="181" y="101"/>
                  </a:cubicBezTo>
                  <a:cubicBezTo>
                    <a:pt x="224" y="101"/>
                    <a:pt x="260" y="137"/>
                    <a:pt x="260" y="180"/>
                  </a:cubicBezTo>
                  <a:cubicBezTo>
                    <a:pt x="260" y="224"/>
                    <a:pt x="224" y="260"/>
                    <a:pt x="181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76">
              <a:extLst>
                <a:ext uri="{FF2B5EF4-FFF2-40B4-BE49-F238E27FC236}">
                  <a16:creationId xmlns:a16="http://schemas.microsoft.com/office/drawing/2014/main" xmlns="" id="{CBC3BA0A-373F-40B6-8625-F42D1CAE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7325" y="4356100"/>
              <a:ext cx="3595687" cy="438150"/>
            </a:xfrm>
            <a:custGeom>
              <a:avLst/>
              <a:gdLst>
                <a:gd name="T0" fmla="*/ 50 w 821"/>
                <a:gd name="T1" fmla="*/ 101 h 101"/>
                <a:gd name="T2" fmla="*/ 771 w 821"/>
                <a:gd name="T3" fmla="*/ 101 h 101"/>
                <a:gd name="T4" fmla="*/ 821 w 821"/>
                <a:gd name="T5" fmla="*/ 50 h 101"/>
                <a:gd name="T6" fmla="*/ 771 w 821"/>
                <a:gd name="T7" fmla="*/ 0 h 101"/>
                <a:gd name="T8" fmla="*/ 50 w 821"/>
                <a:gd name="T9" fmla="*/ 0 h 101"/>
                <a:gd name="T10" fmla="*/ 0 w 821"/>
                <a:gd name="T11" fmla="*/ 50 h 101"/>
                <a:gd name="T12" fmla="*/ 50 w 82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1" h="101">
                  <a:moveTo>
                    <a:pt x="50" y="101"/>
                  </a:moveTo>
                  <a:cubicBezTo>
                    <a:pt x="771" y="101"/>
                    <a:pt x="771" y="101"/>
                    <a:pt x="771" y="101"/>
                  </a:cubicBezTo>
                  <a:cubicBezTo>
                    <a:pt x="799" y="101"/>
                    <a:pt x="821" y="78"/>
                    <a:pt x="821" y="50"/>
                  </a:cubicBezTo>
                  <a:cubicBezTo>
                    <a:pt x="821" y="23"/>
                    <a:pt x="799" y="0"/>
                    <a:pt x="77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3" y="101"/>
                    <a:pt x="5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77">
              <a:extLst>
                <a:ext uri="{FF2B5EF4-FFF2-40B4-BE49-F238E27FC236}">
                  <a16:creationId xmlns:a16="http://schemas.microsoft.com/office/drawing/2014/main" xmlns="" id="{ACF7279E-DB09-438A-B26A-E9F220369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7188" y="5489575"/>
              <a:ext cx="3255962" cy="438150"/>
            </a:xfrm>
            <a:custGeom>
              <a:avLst/>
              <a:gdLst>
                <a:gd name="T0" fmla="*/ 693 w 743"/>
                <a:gd name="T1" fmla="*/ 0 h 101"/>
                <a:gd name="T2" fmla="*/ 50 w 743"/>
                <a:gd name="T3" fmla="*/ 0 h 101"/>
                <a:gd name="T4" fmla="*/ 0 w 743"/>
                <a:gd name="T5" fmla="*/ 50 h 101"/>
                <a:gd name="T6" fmla="*/ 50 w 743"/>
                <a:gd name="T7" fmla="*/ 101 h 101"/>
                <a:gd name="T8" fmla="*/ 693 w 743"/>
                <a:gd name="T9" fmla="*/ 101 h 101"/>
                <a:gd name="T10" fmla="*/ 743 w 743"/>
                <a:gd name="T11" fmla="*/ 50 h 101"/>
                <a:gd name="T12" fmla="*/ 693 w 743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3" h="101">
                  <a:moveTo>
                    <a:pt x="69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3"/>
                    <a:pt x="0" y="50"/>
                  </a:cubicBezTo>
                  <a:cubicBezTo>
                    <a:pt x="0" y="78"/>
                    <a:pt x="23" y="101"/>
                    <a:pt x="50" y="101"/>
                  </a:cubicBezTo>
                  <a:cubicBezTo>
                    <a:pt x="693" y="101"/>
                    <a:pt x="693" y="101"/>
                    <a:pt x="693" y="101"/>
                  </a:cubicBezTo>
                  <a:cubicBezTo>
                    <a:pt x="720" y="101"/>
                    <a:pt x="743" y="78"/>
                    <a:pt x="743" y="50"/>
                  </a:cubicBezTo>
                  <a:cubicBezTo>
                    <a:pt x="743" y="23"/>
                    <a:pt x="720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78">
              <a:extLst>
                <a:ext uri="{FF2B5EF4-FFF2-40B4-BE49-F238E27FC236}">
                  <a16:creationId xmlns:a16="http://schemas.microsoft.com/office/drawing/2014/main" xmlns="" id="{0971568A-E3D2-48DB-8F08-0F916C19D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26" y="1782763"/>
              <a:ext cx="9020174" cy="6337300"/>
            </a:xfrm>
            <a:custGeom>
              <a:avLst/>
              <a:gdLst>
                <a:gd name="T0" fmla="*/ 2032 w 2059"/>
                <a:gd name="T1" fmla="*/ 369 h 1460"/>
                <a:gd name="T2" fmla="*/ 1954 w 2059"/>
                <a:gd name="T3" fmla="*/ 332 h 1460"/>
                <a:gd name="T4" fmla="*/ 388 w 2059"/>
                <a:gd name="T5" fmla="*/ 332 h 1460"/>
                <a:gd name="T6" fmla="*/ 356 w 2059"/>
                <a:gd name="T7" fmla="*/ 178 h 1460"/>
                <a:gd name="T8" fmla="*/ 298 w 2059"/>
                <a:gd name="T9" fmla="*/ 106 h 1460"/>
                <a:gd name="T10" fmla="*/ 77 w 2059"/>
                <a:gd name="T11" fmla="*/ 11 h 1460"/>
                <a:gd name="T12" fmla="*/ 11 w 2059"/>
                <a:gd name="T13" fmla="*/ 37 h 1460"/>
                <a:gd name="T14" fmla="*/ 37 w 2059"/>
                <a:gd name="T15" fmla="*/ 103 h 1460"/>
                <a:gd name="T16" fmla="*/ 258 w 2059"/>
                <a:gd name="T17" fmla="*/ 199 h 1460"/>
                <a:gd name="T18" fmla="*/ 501 w 2059"/>
                <a:gd name="T19" fmla="*/ 1380 h 1460"/>
                <a:gd name="T20" fmla="*/ 600 w 2059"/>
                <a:gd name="T21" fmla="*/ 1460 h 1460"/>
                <a:gd name="T22" fmla="*/ 1804 w 2059"/>
                <a:gd name="T23" fmla="*/ 1460 h 1460"/>
                <a:gd name="T24" fmla="*/ 1855 w 2059"/>
                <a:gd name="T25" fmla="*/ 1410 h 1460"/>
                <a:gd name="T26" fmla="*/ 1804 w 2059"/>
                <a:gd name="T27" fmla="*/ 1359 h 1460"/>
                <a:gd name="T28" fmla="*/ 600 w 2059"/>
                <a:gd name="T29" fmla="*/ 1359 h 1460"/>
                <a:gd name="T30" fmla="*/ 570 w 2059"/>
                <a:gd name="T31" fmla="*/ 1216 h 1460"/>
                <a:gd name="T32" fmla="*/ 1814 w 2059"/>
                <a:gd name="T33" fmla="*/ 1216 h 1460"/>
                <a:gd name="T34" fmla="*/ 1912 w 2059"/>
                <a:gd name="T35" fmla="*/ 1135 h 1460"/>
                <a:gd name="T36" fmla="*/ 2053 w 2059"/>
                <a:gd name="T37" fmla="*/ 453 h 1460"/>
                <a:gd name="T38" fmla="*/ 2032 w 2059"/>
                <a:gd name="T39" fmla="*/ 369 h 1460"/>
                <a:gd name="T40" fmla="*/ 1814 w 2059"/>
                <a:gd name="T41" fmla="*/ 1115 h 1460"/>
                <a:gd name="T42" fmla="*/ 549 w 2059"/>
                <a:gd name="T43" fmla="*/ 1115 h 1460"/>
                <a:gd name="T44" fmla="*/ 409 w 2059"/>
                <a:gd name="T45" fmla="*/ 433 h 1460"/>
                <a:gd name="T46" fmla="*/ 1954 w 2059"/>
                <a:gd name="T47" fmla="*/ 433 h 1460"/>
                <a:gd name="T48" fmla="*/ 1814 w 2059"/>
                <a:gd name="T49" fmla="*/ 1115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9" h="1460">
                  <a:moveTo>
                    <a:pt x="2032" y="369"/>
                  </a:moveTo>
                  <a:cubicBezTo>
                    <a:pt x="2013" y="345"/>
                    <a:pt x="1985" y="332"/>
                    <a:pt x="1954" y="332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0" y="146"/>
                    <a:pt x="328" y="119"/>
                    <a:pt x="298" y="10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52" y="0"/>
                    <a:pt x="22" y="11"/>
                    <a:pt x="11" y="37"/>
                  </a:cubicBezTo>
                  <a:cubicBezTo>
                    <a:pt x="0" y="62"/>
                    <a:pt x="12" y="92"/>
                    <a:pt x="37" y="103"/>
                  </a:cubicBezTo>
                  <a:cubicBezTo>
                    <a:pt x="258" y="199"/>
                    <a:pt x="258" y="199"/>
                    <a:pt x="258" y="199"/>
                  </a:cubicBezTo>
                  <a:cubicBezTo>
                    <a:pt x="501" y="1380"/>
                    <a:pt x="501" y="1380"/>
                    <a:pt x="501" y="1380"/>
                  </a:cubicBezTo>
                  <a:cubicBezTo>
                    <a:pt x="511" y="1426"/>
                    <a:pt x="552" y="1460"/>
                    <a:pt x="600" y="1460"/>
                  </a:cubicBezTo>
                  <a:cubicBezTo>
                    <a:pt x="1804" y="1460"/>
                    <a:pt x="1804" y="1460"/>
                    <a:pt x="1804" y="1460"/>
                  </a:cubicBezTo>
                  <a:cubicBezTo>
                    <a:pt x="1832" y="1460"/>
                    <a:pt x="1855" y="1437"/>
                    <a:pt x="1855" y="1410"/>
                  </a:cubicBezTo>
                  <a:cubicBezTo>
                    <a:pt x="1855" y="1382"/>
                    <a:pt x="1832" y="1359"/>
                    <a:pt x="1804" y="1359"/>
                  </a:cubicBezTo>
                  <a:cubicBezTo>
                    <a:pt x="600" y="1359"/>
                    <a:pt x="600" y="1359"/>
                    <a:pt x="600" y="1359"/>
                  </a:cubicBezTo>
                  <a:cubicBezTo>
                    <a:pt x="570" y="1216"/>
                    <a:pt x="570" y="1216"/>
                    <a:pt x="570" y="1216"/>
                  </a:cubicBezTo>
                  <a:cubicBezTo>
                    <a:pt x="1814" y="1216"/>
                    <a:pt x="1814" y="1216"/>
                    <a:pt x="1814" y="1216"/>
                  </a:cubicBezTo>
                  <a:cubicBezTo>
                    <a:pt x="1861" y="1216"/>
                    <a:pt x="1903" y="1182"/>
                    <a:pt x="1912" y="1135"/>
                  </a:cubicBezTo>
                  <a:cubicBezTo>
                    <a:pt x="2053" y="453"/>
                    <a:pt x="2053" y="453"/>
                    <a:pt x="2053" y="453"/>
                  </a:cubicBezTo>
                  <a:cubicBezTo>
                    <a:pt x="2059" y="423"/>
                    <a:pt x="2052" y="393"/>
                    <a:pt x="2032" y="369"/>
                  </a:cubicBezTo>
                  <a:close/>
                  <a:moveTo>
                    <a:pt x="1814" y="1115"/>
                  </a:moveTo>
                  <a:cubicBezTo>
                    <a:pt x="549" y="1115"/>
                    <a:pt x="549" y="1115"/>
                    <a:pt x="549" y="1115"/>
                  </a:cubicBezTo>
                  <a:cubicBezTo>
                    <a:pt x="409" y="433"/>
                    <a:pt x="409" y="433"/>
                    <a:pt x="409" y="433"/>
                  </a:cubicBezTo>
                  <a:cubicBezTo>
                    <a:pt x="1954" y="433"/>
                    <a:pt x="1954" y="433"/>
                    <a:pt x="1954" y="433"/>
                  </a:cubicBezTo>
                  <a:lnTo>
                    <a:pt x="1814" y="1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82113" y="1305514"/>
            <a:ext cx="11491488" cy="849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ребенка: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Наблюдается личностный рост учащихся, проявляющийся в попытке осмыслить свою   гражданскую позицию, соотнести свои поступки с жизнью  выдающейся личности.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подростков к творчеству поэта в контексте истории и культуры родного поселка.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числа подростков,  использующих современные образовательные технологии, в том числе исследовательские методы обучения и ИКТ.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дети, участвующие в реализации проекта, отмечают, что стали увереннее в себе, им легче строить отношения со сверстниками и взрослыми, они не боятся проявлять инициативу, чувствуют готовность довести дело до успешного конца, умеют переносить знания в жизнь, анализировать, адекватно оценивать  полученные результаты.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учреждения: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имиджа учреждения в глазах жителей микрорайона;</a:t>
            </a:r>
            <a:endParaRPr lang="ru-RU" sz="2800" dirty="0"/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социума: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посмотреть на детей другими глазами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3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C1B026-B8C1-4CA1-B99A-5302E55B4564}"/>
              </a:ext>
            </a:extLst>
          </p:cNvPr>
          <p:cNvSpPr txBox="1"/>
          <p:nvPr/>
        </p:nvSpPr>
        <p:spPr>
          <a:xfrm>
            <a:off x="1454046" y="804046"/>
            <a:ext cx="1496018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spc="600" dirty="0">
                <a:ln w="9525">
                  <a:noFill/>
                </a:ln>
                <a:latin typeface="Montserrat Black" panose="00000A00000000000000" pitchFamily="50" charset="0"/>
              </a:rPr>
              <a:t>Этапы реализации Проекта</a:t>
            </a:r>
          </a:p>
          <a:p>
            <a:pPr algn="ctr"/>
            <a:r>
              <a:rPr lang="ru-RU" altLang="ko-KR" sz="4400" spc="600" dirty="0">
                <a:ln w="9525">
                  <a:noFill/>
                </a:ln>
                <a:latin typeface="Montserrat Black" panose="00000A00000000000000" pitchFamily="50" charset="0"/>
              </a:rPr>
              <a:t>I этап – планирование и подготовка проекта (01.09.2020 – 28.02.2021)</a:t>
            </a:r>
            <a:endParaRPr lang="ru-RU" altLang="ko-KR" sz="5400" spc="600" dirty="0">
              <a:ln w="9525">
                <a:noFill/>
              </a:ln>
              <a:latin typeface="Montserrat Black" panose="00000A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F1E09F5-29CE-4B9F-B974-10593DF6E5F9}"/>
              </a:ext>
            </a:extLst>
          </p:cNvPr>
          <p:cNvGrpSpPr/>
          <p:nvPr/>
        </p:nvGrpSpPr>
        <p:grpSpPr>
          <a:xfrm>
            <a:off x="1454045" y="3645922"/>
            <a:ext cx="2417153" cy="1918311"/>
            <a:chOff x="4330700" y="7505700"/>
            <a:chExt cx="1358900" cy="1066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BA7F72C2-DFAA-418C-B3BE-860212654B01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941D9C7-2053-4D32-B882-DC43F23A27B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B9E280A-636D-4D90-BAA7-AEEFBCA2AB70}"/>
              </a:ext>
            </a:extLst>
          </p:cNvPr>
          <p:cNvGrpSpPr/>
          <p:nvPr/>
        </p:nvGrpSpPr>
        <p:grpSpPr>
          <a:xfrm flipV="1">
            <a:off x="4479144" y="5564232"/>
            <a:ext cx="2599550" cy="1885878"/>
            <a:chOff x="4330700" y="7505700"/>
            <a:chExt cx="1358900" cy="1066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A2EBF54-03B2-4CFF-A805-D968421BCF3E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781CF96-917F-40F0-BFD5-422E547BEEB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9E9A15B-3F4B-49DA-9129-407D4A2300F8}"/>
              </a:ext>
            </a:extLst>
          </p:cNvPr>
          <p:cNvGrpSpPr/>
          <p:nvPr/>
        </p:nvGrpSpPr>
        <p:grpSpPr>
          <a:xfrm flipV="1">
            <a:off x="12486935" y="5331458"/>
            <a:ext cx="3057865" cy="2118651"/>
            <a:chOff x="4330700" y="7505700"/>
            <a:chExt cx="1358900" cy="10668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63D28B0-4872-4EF2-A354-617A02509E26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88129FC-4ADC-4ADD-BF13-4577D094F302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6B2D13E-8FCA-4B84-AFBF-E99CAADF0774}"/>
              </a:ext>
            </a:extLst>
          </p:cNvPr>
          <p:cNvGrpSpPr/>
          <p:nvPr/>
        </p:nvGrpSpPr>
        <p:grpSpPr>
          <a:xfrm>
            <a:off x="8445671" y="3645922"/>
            <a:ext cx="2662040" cy="1685536"/>
            <a:chOff x="4330700" y="7505700"/>
            <a:chExt cx="1358900" cy="1066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4F8716-5FF1-459D-8766-C01394A44E30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DDE3633-E18E-4DF1-A1E5-9288C12322C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1760842" y="3886817"/>
            <a:ext cx="1947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</a:t>
            </a:r>
            <a:r>
              <a:rPr lang="ru-RU" sz="3200" dirty="0" smtClean="0"/>
              <a:t>бор</a:t>
            </a:r>
            <a:endParaRPr lang="ru-RU" sz="3200" dirty="0"/>
          </a:p>
          <a:p>
            <a:pPr algn="ctr"/>
            <a:r>
              <a:rPr lang="ru-RU" sz="3200" dirty="0"/>
              <a:t>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560" y="5332359"/>
            <a:ext cx="2747906" cy="27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41851" y="5932902"/>
            <a:ext cx="2409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Разработка </a:t>
            </a:r>
            <a:r>
              <a:rPr lang="ru-RU" sz="3200" dirty="0" smtClean="0"/>
              <a:t>проекта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99303" y="4000876"/>
            <a:ext cx="268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Мобилизация ресурсов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67888" y="5564232"/>
            <a:ext cx="2842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Оценивание начального этапа в баллах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369" y="2939666"/>
            <a:ext cx="2624566" cy="2624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1392" y="5662104"/>
            <a:ext cx="4059420" cy="2283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54358" y="3341920"/>
            <a:ext cx="2923017" cy="19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0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C1B026-B8C1-4CA1-B99A-5302E55B4564}"/>
              </a:ext>
            </a:extLst>
          </p:cNvPr>
          <p:cNvSpPr txBox="1"/>
          <p:nvPr/>
        </p:nvSpPr>
        <p:spPr>
          <a:xfrm>
            <a:off x="1454046" y="744085"/>
            <a:ext cx="1496018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spc="600" dirty="0" smtClean="0">
                <a:ln w="9525">
                  <a:noFill/>
                </a:ln>
                <a:latin typeface="Montserrat Black" panose="00000A00000000000000" pitchFamily="50" charset="0"/>
              </a:rPr>
              <a:t>I</a:t>
            </a:r>
            <a:r>
              <a:rPr lang="en-US" altLang="ko-KR" sz="4400" spc="600" dirty="0" smtClean="0">
                <a:ln w="9525">
                  <a:noFill/>
                </a:ln>
                <a:latin typeface="Montserrat Black" panose="00000A00000000000000" pitchFamily="50" charset="0"/>
              </a:rPr>
              <a:t>I</a:t>
            </a:r>
            <a:r>
              <a:rPr lang="ru-RU" altLang="ko-KR" sz="4400" spc="600" dirty="0" smtClean="0">
                <a:ln w="9525">
                  <a:noFill/>
                </a:ln>
                <a:latin typeface="Montserrat Black" panose="00000A00000000000000" pitchFamily="50" charset="0"/>
              </a:rPr>
              <a:t> </a:t>
            </a:r>
            <a:r>
              <a:rPr lang="ru-RU" altLang="ko-KR" sz="4400" spc="600" dirty="0">
                <a:ln w="9525">
                  <a:noFill/>
                </a:ln>
                <a:latin typeface="Montserrat Black" panose="00000A00000000000000" pitchFamily="50" charset="0"/>
              </a:rPr>
              <a:t>этап – Реализация проекта (201.03.2021 – 20.12.2021)</a:t>
            </a:r>
            <a:endParaRPr lang="ru-RU" altLang="ko-KR" sz="5400" spc="600" dirty="0">
              <a:ln w="9525">
                <a:noFill/>
              </a:ln>
              <a:latin typeface="Montserrat Black" panose="00000A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F1E09F5-29CE-4B9F-B974-10593DF6E5F9}"/>
              </a:ext>
            </a:extLst>
          </p:cNvPr>
          <p:cNvGrpSpPr/>
          <p:nvPr/>
        </p:nvGrpSpPr>
        <p:grpSpPr>
          <a:xfrm>
            <a:off x="809581" y="2997194"/>
            <a:ext cx="2943567" cy="2384275"/>
            <a:chOff x="4330700" y="7505700"/>
            <a:chExt cx="1358900" cy="1066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BA7F72C2-DFAA-418C-B3BE-860212654B01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941D9C7-2053-4D32-B882-DC43F23A27B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B9E280A-636D-4D90-BAA7-AEEFBCA2AB70}"/>
              </a:ext>
            </a:extLst>
          </p:cNvPr>
          <p:cNvGrpSpPr/>
          <p:nvPr/>
        </p:nvGrpSpPr>
        <p:grpSpPr>
          <a:xfrm flipV="1">
            <a:off x="3977092" y="6041036"/>
            <a:ext cx="3276097" cy="1969321"/>
            <a:chOff x="4330700" y="7505700"/>
            <a:chExt cx="1358900" cy="1066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A2EBF54-03B2-4CFF-A805-D968421BCF3E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781CF96-917F-40F0-BFD5-422E547BEEB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9E9A15B-3F4B-49DA-9129-407D4A2300F8}"/>
              </a:ext>
            </a:extLst>
          </p:cNvPr>
          <p:cNvGrpSpPr/>
          <p:nvPr/>
        </p:nvGrpSpPr>
        <p:grpSpPr>
          <a:xfrm flipV="1">
            <a:off x="11112218" y="5719899"/>
            <a:ext cx="3563095" cy="2135953"/>
            <a:chOff x="4330700" y="7505700"/>
            <a:chExt cx="1358900" cy="10668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63D28B0-4872-4EF2-A354-617A02509E26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88129FC-4ADC-4ADD-BF13-4577D094F302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6B2D13E-8FCA-4B84-AFBF-E99CAADF0774}"/>
              </a:ext>
            </a:extLst>
          </p:cNvPr>
          <p:cNvGrpSpPr/>
          <p:nvPr/>
        </p:nvGrpSpPr>
        <p:grpSpPr>
          <a:xfrm>
            <a:off x="7774034" y="3015496"/>
            <a:ext cx="3062834" cy="2056294"/>
            <a:chOff x="4330700" y="7505700"/>
            <a:chExt cx="1358900" cy="1066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4F8716-5FF1-459D-8766-C01394A44E30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DDE3633-E18E-4DF1-A1E5-9288C12322C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1000193" y="3185073"/>
            <a:ext cx="27529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Сбор информации о поэте Ю. Елисееве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1272" y="5877903"/>
            <a:ext cx="33319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Соцопрос жителей квартала об актуальности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41457" y="3097798"/>
            <a:ext cx="33648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Сбор документов для увековечения имени Ю. Елисеева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61858" y="5719900"/>
            <a:ext cx="40614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Поиск материальных средств на установление таблички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35" y="5737202"/>
            <a:ext cx="3749610" cy="23435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3499" y="2597515"/>
            <a:ext cx="2907111" cy="24742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8447" y="5719900"/>
            <a:ext cx="3133214" cy="22201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07797" y="3099787"/>
            <a:ext cx="3233134" cy="20601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77687" y="2743049"/>
            <a:ext cx="2528234" cy="232874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675313" y="3185912"/>
            <a:ext cx="33128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Подготовка сценария и открытие информационной таблички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23324" y="5929757"/>
            <a:ext cx="3264676" cy="21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1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C1B026-B8C1-4CA1-B99A-5302E55B4564}"/>
              </a:ext>
            </a:extLst>
          </p:cNvPr>
          <p:cNvSpPr txBox="1"/>
          <p:nvPr/>
        </p:nvSpPr>
        <p:spPr>
          <a:xfrm>
            <a:off x="1454046" y="744085"/>
            <a:ext cx="1496018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spc="600" dirty="0">
                <a:ln w="9525">
                  <a:noFill/>
                </a:ln>
                <a:latin typeface="Montserrat Black" panose="00000A00000000000000" pitchFamily="50" charset="0"/>
              </a:rPr>
              <a:t>III этап – Презентация результатов проекта (14.01.2022 – 30.05.2022)</a:t>
            </a:r>
            <a:endParaRPr lang="ru-RU" altLang="ko-KR" sz="5400" spc="600" dirty="0">
              <a:ln w="9525">
                <a:noFill/>
              </a:ln>
              <a:latin typeface="Montserrat Black" panose="00000A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F1E09F5-29CE-4B9F-B974-10593DF6E5F9}"/>
              </a:ext>
            </a:extLst>
          </p:cNvPr>
          <p:cNvGrpSpPr/>
          <p:nvPr/>
        </p:nvGrpSpPr>
        <p:grpSpPr>
          <a:xfrm>
            <a:off x="833921" y="2762577"/>
            <a:ext cx="4613568" cy="2977041"/>
            <a:chOff x="4330700" y="7505700"/>
            <a:chExt cx="1358900" cy="1066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BA7F72C2-DFAA-418C-B3BE-860212654B01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941D9C7-2053-4D32-B882-DC43F23A27B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B9E280A-636D-4D90-BAA7-AEEFBCA2AB70}"/>
              </a:ext>
            </a:extLst>
          </p:cNvPr>
          <p:cNvGrpSpPr/>
          <p:nvPr/>
        </p:nvGrpSpPr>
        <p:grpSpPr>
          <a:xfrm flipV="1">
            <a:off x="6326048" y="5381468"/>
            <a:ext cx="4199280" cy="2341691"/>
            <a:chOff x="4330700" y="7505700"/>
            <a:chExt cx="1358900" cy="1066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A2EBF54-03B2-4CFF-A805-D968421BCF3E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781CF96-917F-40F0-BFD5-422E547BEEB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6B2D13E-8FCA-4B84-AFBF-E99CAADF0774}"/>
              </a:ext>
            </a:extLst>
          </p:cNvPr>
          <p:cNvGrpSpPr/>
          <p:nvPr/>
        </p:nvGrpSpPr>
        <p:grpSpPr>
          <a:xfrm>
            <a:off x="11079865" y="2762577"/>
            <a:ext cx="4562211" cy="2296720"/>
            <a:chOff x="4330700" y="7505700"/>
            <a:chExt cx="1358900" cy="1066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4F8716-5FF1-459D-8766-C01394A44E30}"/>
                </a:ext>
              </a:extLst>
            </p:cNvPr>
            <p:cNvCxnSpPr/>
            <p:nvPr/>
          </p:nvCxnSpPr>
          <p:spPr>
            <a:xfrm flipV="1">
              <a:off x="4330700" y="7505700"/>
              <a:ext cx="0" cy="106680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DDE3633-E18E-4DF1-A1E5-9288C12322C8}"/>
                </a:ext>
              </a:extLst>
            </p:cNvPr>
            <p:cNvCxnSpPr/>
            <p:nvPr/>
          </p:nvCxnSpPr>
          <p:spPr>
            <a:xfrm>
              <a:off x="4330700" y="7505700"/>
              <a:ext cx="1358900" cy="0"/>
            </a:xfrm>
            <a:prstGeom prst="line">
              <a:avLst/>
            </a:prstGeom>
            <a:ln w="25400" cap="rnd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1000194" y="2973824"/>
            <a:ext cx="4875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Буклет «Пятилетка литературная» (Ю. Елисеев, Л. Быкова, С. </a:t>
            </a:r>
            <a:r>
              <a:rPr lang="ru-RU" sz="3200" dirty="0" err="1"/>
              <a:t>Гардер</a:t>
            </a:r>
            <a:r>
              <a:rPr lang="ru-RU" sz="3200" dirty="0"/>
              <a:t>, О. </a:t>
            </a:r>
            <a:r>
              <a:rPr lang="ru-RU" sz="3200" dirty="0" err="1"/>
              <a:t>Гайдабрус</a:t>
            </a:r>
            <a:r>
              <a:rPr lang="ru-RU" sz="3200" dirty="0"/>
              <a:t>, А. </a:t>
            </a:r>
            <a:r>
              <a:rPr lang="ru-RU" sz="3200" dirty="0" err="1"/>
              <a:t>Павлюшкин</a:t>
            </a:r>
            <a:r>
              <a:rPr lang="ru-RU" sz="3200" dirty="0"/>
              <a:t>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54028" y="5566617"/>
            <a:ext cx="3852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Открытие таблички с им. Ю. </a:t>
            </a:r>
            <a:r>
              <a:rPr lang="ru-RU" sz="3200" dirty="0" err="1"/>
              <a:t>Елиеева</a:t>
            </a:r>
            <a:r>
              <a:rPr lang="ru-RU" sz="3200" dirty="0"/>
              <a:t> на доме 10 по ул. Энтузиастов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46138" y="2997194"/>
            <a:ext cx="45515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Создание и размещение в Интернет-ресурсах  видеороликов о писателях 5-й Пятилетки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911" y="5893365"/>
            <a:ext cx="3659587" cy="3659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1056" y="2305492"/>
            <a:ext cx="2437187" cy="31666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72640" y="5059297"/>
            <a:ext cx="2811254" cy="34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9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1" b="15101"/>
          <a:stretch>
            <a:fillRect/>
          </a:stretch>
        </p:blipFill>
        <p:spPr>
          <a:xfrm>
            <a:off x="381000" y="400046"/>
            <a:ext cx="8972938" cy="4697248"/>
          </a:xfrm>
        </p:spPr>
      </p:pic>
      <p:sp>
        <p:nvSpPr>
          <p:cNvPr id="4" name="TextBox 3"/>
          <p:cNvSpPr txBox="1"/>
          <p:nvPr/>
        </p:nvSpPr>
        <p:spPr>
          <a:xfrm>
            <a:off x="2041483" y="6110282"/>
            <a:ext cx="6011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Эмблема литературно – художественного клуба «</a:t>
            </a:r>
            <a:r>
              <a:rPr lang="ru-RU" sz="3600" dirty="0" err="1" smtClean="0"/>
              <a:t>Книжкин</a:t>
            </a:r>
            <a:r>
              <a:rPr lang="ru-RU" sz="3600" dirty="0" smtClean="0"/>
              <a:t> дом»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86" b="8636"/>
          <a:stretch/>
        </p:blipFill>
        <p:spPr>
          <a:xfrm>
            <a:off x="10118893" y="3501957"/>
            <a:ext cx="7060153" cy="6130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11320" y="875489"/>
            <a:ext cx="6692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Открытие информационной таблички Ю. Елисееву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57274" y="8572499"/>
            <a:ext cx="957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hlinkClick r:id="rId4"/>
              </a:rPr>
              <a:t>https://vk.com/wall-193457380_79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314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38" b="10738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1" b="1510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 flipH="1">
            <a:off x="10038945" y="6634263"/>
            <a:ext cx="647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Вручение благодарностей социальным партнерам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887166" y="972764"/>
            <a:ext cx="6750996" cy="217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Передача материалов о поэте Ю. Елисееве в школьный музей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126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50000"/>
          </a:schemeClr>
        </a:solidFill>
        <a:ln w="25400" cap="rnd">
          <a:noFill/>
          <a:round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accent3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12667</TotalTime>
  <Words>549</Words>
  <Application>Microsoft Office PowerPoint</Application>
  <PresentationFormat>Произвольный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Brenners Template</dc:creator>
  <cp:keywords>Premium</cp:keywords>
  <cp:lastModifiedBy>RePack by SPecialiST</cp:lastModifiedBy>
  <cp:revision>1429</cp:revision>
  <dcterms:created xsi:type="dcterms:W3CDTF">2016-10-26T01:09:49Z</dcterms:created>
  <dcterms:modified xsi:type="dcterms:W3CDTF">2022-10-31T08:28:22Z</dcterms:modified>
</cp:coreProperties>
</file>