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7" r:id="rId6"/>
    <p:sldId id="266" r:id="rId7"/>
    <p:sldId id="265" r:id="rId8"/>
    <p:sldId id="270" r:id="rId9"/>
    <p:sldId id="264" r:id="rId10"/>
    <p:sldId id="263" r:id="rId11"/>
    <p:sldId id="27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атриот\1613512989_45-p-fon-dlya-prezentatsii-na-temu-skazki-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172480" cy="46434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</a:t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№ 16 «Радуга»</a:t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города Петровска </a:t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Презентация  Проект «Нравственно-патриотическое воспитание детей через русские народные сказки»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 высшей квалификационной категории </a:t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Райкова Наталья Александровна </a:t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год.</a:t>
            </a: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родителей в день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Книгодарении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west.userapi.com/sun9-70/s/v1/ig2/gA82qF6iKKtyAZKc7Vyzl9pbXe6WOFWp-DNu6whw9M4pdi45DRrh1lkhkrvkxcUc3-Vi8Hu5OPsmjMGz7uaPJDWA.jpg?size=1280x963&amp;quality=9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19" y="1285860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west.userapi.com/sun9-45/s/v1/ig2/M2312Lhq7ibKf_RPsHryqKdhsCND5C61LlK9r3YoOIEJ8JJI4OPCBLHAcQ5Bt_8vyJbrZI2vLldcnokZ_nWbQqyR.jpg?size=1280x963&amp;quality=95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7500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north.userapi.com/sun9-81/s/v1/ig2/fICKC81G_KsX9eK6Z4fPjDR7QL-F5JbLWpTjlgYq0nLU1j8kDRJNSmB5LAwDNAS4ZI6_dQo8_7rNLPV2_Nu1KdYB.jpg?size=1280x963&amp;quality=95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west.userapi.com/sun9-64/s/v1/ig2/9MaActSBgdXNsfgZGS7fBbL_qgycpuW2ijlBmSys6kbanbtVmHF1akqtw60u7RvZqOV9PvN_PfIVASuvVm1SxTmP.jpg?size=1280x963&amp;quality=95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857628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east.userapi.com/sun9-35/s/v1/ig2/fVjiLc1iIN1MfklziKn1Y1nir-xY6EOEiXfnIZMV704ONo2D7BKu5likX2lbVRww0dwl6JpFYoudwkKgcpd66T4A.jpg?size=1280x963&amp;quality=95&amp;type=albu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571744"/>
            <a:ext cx="3020342" cy="22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 развивающая среда в группе и на участке.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ownloads\IMG_20210621_160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wnloads\IMG_20221014_1009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07154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ownloads\IMG_20221014_0900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0010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конк.дух.современность\S8RAcU0tbEhYscTXNrr0WEec4RqJlVUPcCx9rQhbfjAPkuMRLh1aHXv_NQqc8IeqJ5Kkokt00ZycCFugkCEYA2_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786190"/>
            <a:ext cx="326072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конк.дух.современность\SPi80GmC605BMjojKS-SwbsgvP_fCf5G0xQHl6dB2KrxRJv5pypXEPTIb_PGPH5okjGh_JGs-D6VbxgDN3gNDZG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214686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конк.дух.современность\eDqetPZYZ0w05THq7nyXCaVYmSZ44CkNluAnUYHLnEiulvAwJuxIvVvOoHv5vJnjE42HlelXUlHGsLwVKvZpmTiJ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286124"/>
            <a:ext cx="30501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была интересна и близка тематика проекта, поэтому дети с удовольствием принимали участие во всех мероприятиях: слушали сказки, с удовольствием рассматривали иллюстрации в книгах, самостоятельно разыгрывали знакомые сказки с помощью игрушек, различных видов театра, с удовольствием раскрашивали раскраски, рисовали и лепили сказочных героев, играли в различные игры. Дети стали дружнее; чаще приходят друг другу на помощь. Родители поддержали педагогов, проявили инициативу и творчество в изготовлении альбома рисунков «Мой любимый сказочный герой» (совместно с детьми); приняли активное участие в обсуждении вопросов о детском чтении. Таким образом, проделанная в ходе проекта работа, дала положительный результат не только в познавательном, речевом, но и в социальном развитии детей; а так же способствовала возникновению интереса и желания у родителей принять участие в проекте, сблизила детей, родителей и педагогов нашей  группы.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– это, прежде всего, воспитание чувства ответственности. Залог патриотизма - эмоциональная привязанность, чувство собственного достоинства, ответственность, честность. Народные сказки внушают уверенность в торжестве правды, победе добра над злом. Народные сказки – бесценный материал, позволяющий педагогу раскрыть детям такие морально-нравственные истины, как: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дружба помогает победить зло (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«Зимовье»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добрые и миролюбивые побеждают (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зло наказуемо (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«Кот, петух и лиса»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русских народных сказок в воспитании гражданско-патриотического воспитания неоценима.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 Цель: создание условий для воспитания патриотизма у детей младшего дошкольного возраста в процессе ознакомления с русскими народными сказками.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основ патриотического сознания детей младшего дошкольного возраста через сказки.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патриотизма, любви к родине в процессе организации творческой, продуктивной и игровой деятельности детей дошкольного возраста.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привязанность к семье через любовь и заботливое отношение к членам своей семьи;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основ патриотического сознания детей младшего дошкольного возраста через потенциал русских народных сказок.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Ориентировать родителей на патриотическое воспитание детей путем прикосновения к истории своей семьи.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и уважение к своей Родине, гордость за принадлежность к гражданам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Этапы реализации проекта: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пальчиковой гимнастики,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физминуток.Заучивание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присказок.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Пословиц и поговорок. Консультация «Что такое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сказкатерапия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?».  Сказка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Кот,петух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лиса». Чтение и беседа по сказке «Кот, петух и лиса», рассматривание иллюстраций, заучивание с детьми песенки лисы. Рисование «Сказочные герои».  сказка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избушка». Чтение сказки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избушка». Беседа и просмотр иллюстраций по сказке. Разучивание с детьми песенки зайца, лисы и петуха. Пересказ детьми сказки с новым концом. Речевая игра «Что сначала, что потом?». Изготовление родителями поделки «Русская изба». Организация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выставки,поделка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«Русская изба» руками родителей. Сказка «Царевна- лягушка». Просмотр мультфильма «Царевна – лягушка», беседа по увиденному. Беседа «Родственные отношения. Заучивание присказок. Пословиц и поговорок.  Составление плана работы, подбор методической литературы изготовление, пособий, атрибутов.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данного проекта позволит: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заложит основу патриотического воспитания у детей, привить любовь к Родине;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приобщить детей к общечеловеческим нравственным ценностям.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Дети научатся понимать смысл сказок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Отличать добро от зла, хорошо или плохо, можно или нельзя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чувством уважения будут относиться к истории и культуре нашей Родины.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поможет детям привить чувство собственного достоинства, чувство ответственности за младших сестёр и братьев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Дети будут менее застенчивы, не боясь, выбирают любую роль,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Наметится динамика во взаимоотношениях с родителями, они захотят принимать участие в подготовке праздников, выставок; родительские собрания будут проходить в более теплой обстановке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Воспитательно-оздоровительный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геокешинг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«В поисках Колобка»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конк.дух.современность\Z2CVIViU_Q69o3ak4BCPdomuYCfH6Ut77uz1kVZC_Svz6YNoBGpVQ4_1wgUKgWPAv_jy4nWJ_kafMr111kIECEZ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1500174"/>
            <a:ext cx="277263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конк.дух.современность\aeTKnQ_gSHx4dkQBGmZUatHAOPfS35WgC48nGyLGuw0Zvkep8EN5Bf15b08_Wh3TiMvBB8ZbDMFozHTbfzJHTLv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конк.дух.современность\E0vl8gvqtyrBns0WOVVCXRTaV2KxOm0vgdlFukxTmbv595vvz_di-ESCjnFEiwYLp0SO4tk6mm_tWTAwZM2YCNw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0017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конк.дух.современность\qIYrsZC29V44hyMv6to5nzpps7YsaKdn9uItiHsh3jIIBtEMMXo0zHJWjsLSZWq52mlil1XP0VviSswq8wiCI6j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71475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конк.дух.современность\c1OekPq9f-LpA3qK9MME8nKPgLNaaJrBfXZp4iRi768Lgtdc0HClj1HrpOQkHJSoX1exU8EF3GDJoXgDWyh684e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1475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с использованием сказки.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конк.дух.современность\ZHKfXxebbP3JMXQJ3LJfxlrTEJ76QTigfkhZFsNmXw998fvEZ62LxMafrUJLVhd6e6x55Ky8WlyTGutp8V2x3nT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конк.дух.современность\Ypyz7P3ZFYtUBb4m7jxN3ogfmsONsrBEt71ZN8Libs25t3YxXzDd0TD-F2Gi78mfszW2jQkebHtfseSo7Hv3AxK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84"/>
            <a:ext cx="29380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конк.дух.современность\mBrB7SIu08ETu1E9D0NNvvJLo9DnrQUsUZRAby6xxjosc7LglnXKI6RYxVymhR-jhXKKrvIUhUWvmZ-LREgL8xg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214422"/>
            <a:ext cx="250676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конк.дух.современность\LuUe1F2Bd8tGyvlOg0t5nY9Ii8AbIzJZSO9heODCEKUND6q6WcabJq1mhkWTM-CusBAwt4KVGjOHdvuqeCyAtv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286124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конк.дух.современность\kRsUCKTf-GbzCYNQlbBh_ErEjQPd0Z1JdGA9qVt8YzsZBW8SXIGTCc8J-1dwQXyzfhpFz6vq60chZy8hgwVdwP6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876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конк.дух.современность\-rWp--_HXZD9qDhR9Kt2sM8DiDSNyDWCInXn83hbfsr1E-l9M8KULTXsQ-H-zUTThMtp8eTS0URWl7huKdsfsFa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429000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сказок в самостоятельной деятельности дошкольников.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конк.дух.современность\86hhHhD00h23XimaUAtUN5Apuxm62NbxDv8cM2rDEQ5j64RRXUEGnmgRHZ-mZlaBNp9mZqSfMG08LcV5-wZvHLq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конк.дух.современность\bH0f-6fXPL7K64A5sFqHDCpSXJUHwZrL8qlWNadWGJ31A-Ac9qs_4U5ckhE_nCLh9FRhCZXQWiTsbqfXaQnQuwt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35729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конк.дух.современность\dk9lckkNLlNSab6yOSOeek_-6hDS7p-xVJ6NkypVoJrDDgOw1vqbPSjf_TcTRVkZ7S-8ilg-vk3vRhHt9UP3VR4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14298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конк.дух.современность\jQaJxq3FzsPE4shwyTv3QcTkrJou3H99wlrEwm8O7tI0fzg6tNKH9qShg3EBa1-WbGGBvJsGZYvMNakggVjF9HvZ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конк.дух.современность\LaYGu5zoN8TRjSeDLXCPHRanXuiyjSxhU-bFTpEQ6P1mg9Ce2CMtTd7UWP-bKUPnrJt3Mv7iRvJ3A36ruqnfr_4P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429000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конк.дух.современность\nmddlOiHtwWGinU57Gqsyl8NS4_nrBJcT6NvdVdzAV36MUpYn7rqGmnnzmMeuUNUgyM-Z15lNE42vNMATXoMMU-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429000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атриот\lesnaj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воспитанницы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Быстровой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Дарьи во Всероссийском конкурсе «Сказочный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коспей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esktop\конк.дух.современность\kcudvKSazXskUFJ6YBfk3PR1SYGmsp1ZUua6nFJvEGXWmgUjVz2CuzYZmPpuBy7U7T1pbU0rwQRtUq-0YVr6Btu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конк.дух.современность\-NklBKy3xnrrRM8gZdJqpxUoaqTU9t6M1TTosTgpAtM9CDN_3z3gu_2Bky8nUxGpw4VayaI7BvW3TP34LtOTYQWZ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85926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197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детский сад комбинированного вида  № 16 «Радуга» города Петровска  Саратовской области   Презентация  Проект «Нравственно-патриотическое воспитание детей через русские народные сказки» Подготовила воспитатель  высшей квалификационной категории   Райкова Наталья Александровна  2023 год.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 № 16 «Радуга» города Петровска  Саратовской области ГБУ ДО «Региональный центр допризывной подготовки молодёжи» Номинация: «Лучшая методическая разработка по патриотическому воспитанию»  Презентация  Проект «Нравственно-патриотическое воспитание детей через русские народные сказки» Подготовила воспитатель  высшей квалификационной категории   Райкова Наталья Александровна  2022 год. </dc:title>
  <dc:creator>admin</dc:creator>
  <cp:lastModifiedBy>admin</cp:lastModifiedBy>
  <cp:revision>8</cp:revision>
  <dcterms:created xsi:type="dcterms:W3CDTF">2022-11-13T08:54:04Z</dcterms:created>
  <dcterms:modified xsi:type="dcterms:W3CDTF">2023-08-23T17:03:40Z</dcterms:modified>
</cp:coreProperties>
</file>