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1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6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9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7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2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5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7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3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7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81493D-74AB-4057-AF67-55A1DDFC2E78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D39B12-A550-4082-B902-A2EB26DC3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3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79" y="1469570"/>
            <a:ext cx="10630263" cy="4245429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Экологический Журнал </a:t>
            </a:r>
            <a:br>
              <a:rPr lang="ru-RU" dirty="0" smtClean="0"/>
            </a:br>
            <a:r>
              <a:rPr lang="ru-RU" dirty="0" smtClean="0"/>
              <a:t>«Природа не прощает ошибок!»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98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Правила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2057400"/>
            <a:ext cx="7364186" cy="40386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Правило одного микрофона</a:t>
            </a:r>
          </a:p>
          <a:p>
            <a:r>
              <a:rPr lang="ru-RU" sz="4800" b="1" dirty="0" smtClean="0"/>
              <a:t>Правило поднятой руки</a:t>
            </a:r>
          </a:p>
          <a:p>
            <a:r>
              <a:rPr lang="ru-RU" sz="4800" b="1" dirty="0" smtClean="0"/>
              <a:t>Говорю вежливо, уважаю мнение других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988" y="1033191"/>
            <a:ext cx="1865538" cy="1865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72" y="2784429"/>
            <a:ext cx="1687286" cy="1687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150" y="4592598"/>
            <a:ext cx="2085013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7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1074" r="1940" b="12124"/>
          <a:stretch/>
        </p:blipFill>
        <p:spPr>
          <a:xfrm>
            <a:off x="653143" y="277586"/>
            <a:ext cx="11087100" cy="63611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7259" y="244929"/>
            <a:ext cx="103977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природе всё взаимосвязано</a:t>
            </a:r>
            <a:endParaRPr lang="ru-RU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96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" b="13844"/>
          <a:stretch/>
        </p:blipFill>
        <p:spPr>
          <a:xfrm>
            <a:off x="145408" y="244929"/>
            <a:ext cx="11856092" cy="6443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77" y="92860"/>
            <a:ext cx="1043116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5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" y="179614"/>
            <a:ext cx="11781949" cy="6515100"/>
          </a:xfrm>
        </p:spPr>
      </p:pic>
      <p:sp>
        <p:nvSpPr>
          <p:cNvPr id="6" name="Прямоугольник 5"/>
          <p:cNvSpPr/>
          <p:nvPr/>
        </p:nvSpPr>
        <p:spPr>
          <a:xfrm>
            <a:off x="2037597" y="5125054"/>
            <a:ext cx="74310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Мы 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природа</a:t>
            </a:r>
            <a:endParaRPr lang="ru-RU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59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8447" r="857" b="8447"/>
          <a:stretch/>
        </p:blipFill>
        <p:spPr>
          <a:xfrm>
            <a:off x="1959428" y="244928"/>
            <a:ext cx="9960654" cy="6417129"/>
          </a:xfrm>
        </p:spPr>
      </p:pic>
    </p:spTree>
    <p:extLst>
      <p:ext uri="{BB962C8B-B14F-4D97-AF65-F5344CB8AC3E}">
        <p14:creationId xmlns:p14="http://schemas.microsoft.com/office/powerpoint/2010/main" val="130493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49</TotalTime>
  <Words>23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Corbel</vt:lpstr>
      <vt:lpstr>Базис</vt:lpstr>
      <vt:lpstr>Экологический Журнал  «Природа не прощает ошибок!»</vt:lpstr>
      <vt:lpstr>Правила работы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Журнал  «Природа не прощает ошибок!»</dc:title>
  <dc:creator>Admin</dc:creator>
  <cp:lastModifiedBy>Admin</cp:lastModifiedBy>
  <cp:revision>5</cp:revision>
  <dcterms:created xsi:type="dcterms:W3CDTF">2023-02-06T16:58:00Z</dcterms:created>
  <dcterms:modified xsi:type="dcterms:W3CDTF">2023-02-06T17:47:18Z</dcterms:modified>
</cp:coreProperties>
</file>