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8042D-CA9D-46E6-AC2F-5D43D79F8038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CE32-FCBC-4DBA-8772-F0D12D007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samolety_0475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z_uk-poezda-1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z_uki-gudok-teplohoda%20(1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car-starting-with-roaring-exhaust_fjfe7rv_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2;&#1099;&#1093;&#1086;&#1076;%20&#1082;&#1086;&#1097;&#1077;&#1103;%20-%20&#1079;&#1083;&#1086;&#1074;&#1077;&#1097;&#1072;&#1103;%20(www.hotplayer.ru).mp3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40;&#1085;&#1090;&#1086;&#1083;&#1086;&#1075;&#1080;&#1103;%20-%20&#1062;&#1072;&#1088;&#1077;&#1074;&#1085;&#1072;%20-%20&#1083;&#1103;&#1075;&#1091;&#1096;&#1082;&#1072;%20(www.hotplayer.ru).mp3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hot-air-balloon_mkpjgz4_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3;&#1077;&#1080;&#1079;&#1074;&#1077;&#1089;&#1090;&#1077;&#1085;%20-%20&#1053;&#1072;&#1095;&#1072;&#1083;&#1086;%20&#1089;&#1082;&#1072;&#1079;&#1082;&#1080;%20(www.hotplayer.ru)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avatars.mds.yandex.net/get-zen_doc/40456/pub_5d52b3fefc69ab00adfb5f16_5d52b44531878200c052f88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9080"/>
            <a:ext cx="8643998" cy="67589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tagilka.ru/upload/resize_cache/iblock/84b/950_10000_1/84ba9805f2cfc0919f721ad6cfdc4a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647195" cy="4429132"/>
          </a:xfrm>
          <a:prstGeom prst="rect">
            <a:avLst/>
          </a:prstGeom>
          <a:noFill/>
        </p:spPr>
      </p:pic>
      <p:pic>
        <p:nvPicPr>
          <p:cNvPr id="38916" name="Picture 4" descr="https://funik.ru/wp-content/uploads/2018/11/e48fe706ce424bee58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812711"/>
            <a:ext cx="8072463" cy="5045290"/>
          </a:xfrm>
          <a:prstGeom prst="rect">
            <a:avLst/>
          </a:prstGeom>
          <a:noFill/>
        </p:spPr>
      </p:pic>
      <p:pic>
        <p:nvPicPr>
          <p:cNvPr id="6" name="samolety_04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29520" y="285728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goarctic.ru/upload/iblock/f48/f4847c97c39a72ee1a6300f5f25a54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541651" cy="4357694"/>
          </a:xfrm>
          <a:prstGeom prst="rect">
            <a:avLst/>
          </a:prstGeom>
          <a:noFill/>
        </p:spPr>
      </p:pic>
      <p:pic>
        <p:nvPicPr>
          <p:cNvPr id="39940" name="Picture 4" descr="https://im0-tub-ru.yandex.net/i?id=05b29a6eb0887f08c4d80275fdcc5536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666861"/>
            <a:ext cx="7786710" cy="5191139"/>
          </a:xfrm>
          <a:prstGeom prst="rect">
            <a:avLst/>
          </a:prstGeom>
          <a:noFill/>
        </p:spPr>
      </p:pic>
      <p:pic>
        <p:nvPicPr>
          <p:cNvPr id="9" name="z_uk-poezda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86644" y="214290"/>
            <a:ext cx="142876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095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ww.ljplus.ru/img4/a/n/angrymanz/CRW_1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732" cy="4071942"/>
          </a:xfrm>
          <a:prstGeom prst="rect">
            <a:avLst/>
          </a:prstGeom>
          <a:noFill/>
        </p:spPr>
      </p:pic>
      <p:pic>
        <p:nvPicPr>
          <p:cNvPr id="40964" name="Picture 4" descr="https://chert-poberi.ru/wp-content/uploads/proga2018/images/201907/igor2-19071909423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7620000" cy="5410200"/>
          </a:xfrm>
          <a:prstGeom prst="rect">
            <a:avLst/>
          </a:prstGeom>
          <a:noFill/>
        </p:spPr>
      </p:pic>
      <p:pic>
        <p:nvPicPr>
          <p:cNvPr id="7" name="z_uki-gudok-teplohoda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15206" y="214290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wall-photo.ru/wp-content/uploads/2018/09/screenshot-2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135651" cy="4071942"/>
          </a:xfrm>
          <a:prstGeom prst="rect">
            <a:avLst/>
          </a:prstGeom>
          <a:noFill/>
        </p:spPr>
      </p:pic>
      <p:pic>
        <p:nvPicPr>
          <p:cNvPr id="41988" name="Picture 4" descr="https://avatars.mds.yandex.net/get-zen_doc/1857933/pub_5e917b4b15078e38bff7fc93_5e917d31d92ea74de357ea84/scale_2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879028"/>
            <a:ext cx="8286776" cy="4978972"/>
          </a:xfrm>
          <a:prstGeom prst="rect">
            <a:avLst/>
          </a:prstGeom>
          <a:noFill/>
        </p:spPr>
      </p:pic>
      <p:pic>
        <p:nvPicPr>
          <p:cNvPr id="7" name="car-starting-with-roaring-exhaust_fjfe7rv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43768" y="357166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3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media.execunet.com/m/11212296_m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38089"/>
            <a:ext cx="6619910" cy="6619911"/>
          </a:xfrm>
          <a:prstGeom prst="rect">
            <a:avLst/>
          </a:prstGeom>
          <a:noFill/>
        </p:spPr>
      </p:pic>
      <p:pic>
        <p:nvPicPr>
          <p:cNvPr id="5" name="Выход кощея - зловещая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42918"/>
            <a:ext cx="128588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4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s://web-skazki.ru/preview-files/tsarevna-lyagushka-x-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https://web-skazki.ru/preview-files/tsarevna-lyagushka-x-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71480"/>
            <a:ext cx="5535594" cy="5535595"/>
          </a:xfrm>
          <a:prstGeom prst="rect">
            <a:avLst/>
          </a:prstGeom>
          <a:noFill/>
        </p:spPr>
      </p:pic>
      <p:pic>
        <p:nvPicPr>
          <p:cNvPr id="6" name="Антология - Царевна - лягушка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857232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age.jimcdn.com/app/cms/image/transf/none/path/sfb859bbc8b000da1/image/if8aff52a81eb515f/version/1320696056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72264" cy="4929198"/>
          </a:xfrm>
          <a:prstGeom prst="rect">
            <a:avLst/>
          </a:prstGeom>
          <a:noFill/>
        </p:spPr>
      </p:pic>
      <p:pic>
        <p:nvPicPr>
          <p:cNvPr id="45060" name="Picture 4" descr="https://avatars.mds.yandex.net/get-zen_doc/198002/pub_5ae29a41256d5cf5602b9037_5ae29a905f49678c67a71c78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7620000" cy="5715000"/>
          </a:xfrm>
          <a:prstGeom prst="rect">
            <a:avLst/>
          </a:prstGeom>
          <a:noFill/>
        </p:spPr>
      </p:pic>
      <p:pic>
        <p:nvPicPr>
          <p:cNvPr id="6" name="hot-air-balloon_mkpjgz4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00958" y="285728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rosti.ru/patterns/00/00/06/d6e92951e8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290"/>
            <a:ext cx="6072230" cy="6436564"/>
          </a:xfrm>
          <a:prstGeom prst="rect">
            <a:avLst/>
          </a:prstGeom>
          <a:noFill/>
        </p:spPr>
      </p:pic>
      <p:pic>
        <p:nvPicPr>
          <p:cNvPr id="5" name="Неизвестен - Начало сказки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92867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0</Words>
  <Application>Microsoft Office PowerPoint</Application>
  <PresentationFormat>Экран (4:3)</PresentationFormat>
  <Paragraphs>0</Paragraphs>
  <Slides>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8</cp:revision>
  <dcterms:created xsi:type="dcterms:W3CDTF">2021-01-30T10:24:09Z</dcterms:created>
  <dcterms:modified xsi:type="dcterms:W3CDTF">2021-01-30T11:37:30Z</dcterms:modified>
</cp:coreProperties>
</file>