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9" r:id="rId4"/>
    <p:sldId id="262" r:id="rId5"/>
    <p:sldId id="257" r:id="rId6"/>
    <p:sldId id="261" r:id="rId7"/>
    <p:sldId id="264" r:id="rId8"/>
    <p:sldId id="260" r:id="rId9"/>
    <p:sldId id="259" r:id="rId10"/>
    <p:sldId id="270" r:id="rId11"/>
    <p:sldId id="265" r:id="rId12"/>
    <p:sldId id="268" r:id="rId13"/>
    <p:sldId id="267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5" d="100"/>
          <a:sy n="35" d="100"/>
        </p:scale>
        <p:origin x="-2376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84;&#1072;&#1089;&#1090;&#1077;&#1088;%20-%20&#1082;&#1083;&#1072;&#1089;&#1089;\lv_0_20231129175457--online-audio-convert.com.avi" TargetMode="Externa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72;&#1089;&#1090;&#1077;&#1088;%20-%20&#1082;&#1083;&#1072;&#1089;&#1089;\&#1080;&#1079;%20&#1089;&#1077;&#1088;&#1080;&#1072;&#1083;&#1072;%20_&#1057;&#1074;&#1072;&#1090;&#1099;_%20-%20&#1059;&#1090;&#1088;&#1086;%20(www.hotplayer.ru).mp3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72;&#1089;&#1090;&#1077;&#1088;%20-%20&#1082;&#1083;&#1072;&#1089;&#1089;\&#1044;&#1083;&#1103;%20&#1074;&#1080;&#1076;&#1077;&#1086;%20-%20&#1060;&#1086;&#1085;&#1086;&#1074;&#1072;&#1103;%20&#1074;&#1077;&#1089;&#1077;&#1083;&#1072;&#1103;%20(www.hotplayer.ru).mp3" TargetMode="Externa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72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8724" y="1268760"/>
            <a:ext cx="751609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Мастер – класс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«Изготовление макетов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планет – для создания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планетария в ДОУ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5487594"/>
            <a:ext cx="3923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Коломицкая Тамара Владимировна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95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3" t="6647" r="547" b="746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293096"/>
            <a:ext cx="3419872" cy="2564904"/>
          </a:xfrm>
          <a:prstGeom prst="rect">
            <a:avLst/>
          </a:prstGeom>
          <a:ln w="38100" cap="sq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626" t="25611" b="23300"/>
          <a:stretch/>
        </p:blipFill>
        <p:spPr>
          <a:xfrm>
            <a:off x="0" y="4589492"/>
            <a:ext cx="3384376" cy="2268508"/>
          </a:xfrm>
          <a:prstGeom prst="rect">
            <a:avLst/>
          </a:prstGeom>
          <a:ln w="38100" cap="sq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7864" cy="2510898"/>
          </a:xfrm>
          <a:prstGeom prst="rect">
            <a:avLst/>
          </a:prstGeom>
          <a:ln w="38100" cap="sq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637" y="0"/>
            <a:ext cx="3264363" cy="2448272"/>
          </a:xfrm>
          <a:prstGeom prst="rect">
            <a:avLst/>
          </a:prstGeom>
          <a:ln w="38100" cap="sq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06" r="20495" b="38746"/>
          <a:stretch/>
        </p:blipFill>
        <p:spPr>
          <a:xfrm>
            <a:off x="2834904" y="2290564"/>
            <a:ext cx="3474193" cy="2276872"/>
          </a:xfrm>
          <a:prstGeom prst="rect">
            <a:avLst/>
          </a:prstGeom>
          <a:ln w="38100" cap="sq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557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3" t="6647" r="547" b="746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3" name="lv_0_20231129175457--online-audio-convert.com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836712"/>
            <a:ext cx="9089009" cy="51125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639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3" t="6647" r="547" b="746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31265" t="10454" r="7304" b="24578"/>
          <a:stretch>
            <a:fillRect/>
          </a:stretch>
        </p:blipFill>
        <p:spPr bwMode="auto">
          <a:xfrm>
            <a:off x="0" y="548679"/>
            <a:ext cx="9144000" cy="543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из сериала _Сваты_ - Утро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95536" y="5193432"/>
            <a:ext cx="1664568" cy="16645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646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3" t="6647" r="547" b="746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332656"/>
            <a:ext cx="82089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r>
              <a:rPr lang="ru-RU" sz="2800" b="1" dirty="0" smtClean="0"/>
              <a:t>СОЛНЦЕ</a:t>
            </a:r>
            <a:r>
              <a:rPr lang="ru-RU" sz="2800" dirty="0" smtClean="0"/>
              <a:t> -  повороты вокруг себя</a:t>
            </a:r>
          </a:p>
          <a:p>
            <a:r>
              <a:rPr lang="ru-RU" sz="2800" b="1" dirty="0" smtClean="0"/>
              <a:t>МЕРКУРИЙ </a:t>
            </a:r>
            <a:r>
              <a:rPr lang="ru-RU" sz="2800" dirty="0" smtClean="0"/>
              <a:t>–хлопки</a:t>
            </a:r>
          </a:p>
          <a:p>
            <a:r>
              <a:rPr lang="ru-RU" sz="2800" b="1" dirty="0" smtClean="0"/>
              <a:t>ВЕНЕРА </a:t>
            </a:r>
            <a:r>
              <a:rPr lang="ru-RU" sz="2800" dirty="0" smtClean="0"/>
              <a:t>– фонарики</a:t>
            </a:r>
          </a:p>
          <a:p>
            <a:r>
              <a:rPr lang="ru-RU" sz="2800" b="1" dirty="0" smtClean="0"/>
              <a:t>ЛУНА -</a:t>
            </a:r>
            <a:r>
              <a:rPr lang="ru-RU" sz="2800" dirty="0" smtClean="0"/>
              <a:t>  щелкнуть пальцами</a:t>
            </a:r>
            <a:endParaRPr lang="ru-RU" sz="2800" b="1" dirty="0" smtClean="0"/>
          </a:p>
          <a:p>
            <a:r>
              <a:rPr lang="ru-RU" sz="2800" b="1" dirty="0" smtClean="0"/>
              <a:t>ЗЕМЛЯ</a:t>
            </a:r>
            <a:r>
              <a:rPr lang="ru-RU" sz="2800" dirty="0" smtClean="0"/>
              <a:t> – приветики</a:t>
            </a:r>
          </a:p>
          <a:p>
            <a:r>
              <a:rPr lang="ru-RU" sz="2800" b="1" dirty="0" smtClean="0"/>
              <a:t>МАРС </a:t>
            </a:r>
            <a:r>
              <a:rPr lang="ru-RU" sz="2800" dirty="0" smtClean="0"/>
              <a:t>– давайте удары, как в боксе</a:t>
            </a:r>
          </a:p>
          <a:p>
            <a:r>
              <a:rPr lang="ru-RU" sz="2800" b="1" dirty="0" smtClean="0"/>
              <a:t>САТУРН</a:t>
            </a:r>
            <a:r>
              <a:rPr lang="ru-RU" sz="2800" dirty="0" smtClean="0"/>
              <a:t> – планета с кольцами,</a:t>
            </a:r>
          </a:p>
          <a:p>
            <a:r>
              <a:rPr lang="ru-RU" sz="2800" dirty="0" smtClean="0"/>
              <a:t> давайте руками делать кольцо, вот так …</a:t>
            </a:r>
          </a:p>
          <a:p>
            <a:r>
              <a:rPr lang="ru-RU" sz="2800" b="1" dirty="0" smtClean="0"/>
              <a:t>НЕПТУН</a:t>
            </a:r>
            <a:r>
              <a:rPr lang="ru-RU" sz="2800" dirty="0" smtClean="0"/>
              <a:t> – бог морей, волны руками</a:t>
            </a:r>
          </a:p>
          <a:p>
            <a:r>
              <a:rPr lang="ru-RU" sz="2800" b="1" dirty="0" smtClean="0"/>
              <a:t>ЮПИТЕР</a:t>
            </a:r>
            <a:r>
              <a:rPr lang="ru-RU" sz="2800" dirty="0" smtClean="0"/>
              <a:t> – </a:t>
            </a:r>
            <a:r>
              <a:rPr lang="ru-RU" sz="2800" dirty="0" smtClean="0"/>
              <a:t>попрыгаем</a:t>
            </a:r>
            <a:endParaRPr lang="en-US" sz="2800" dirty="0" smtClean="0"/>
          </a:p>
          <a:p>
            <a:r>
              <a:rPr lang="ru-RU" sz="2800" b="1" dirty="0" smtClean="0"/>
              <a:t>ПЛУТОН</a:t>
            </a:r>
            <a:r>
              <a:rPr lang="ru-RU" sz="2800" dirty="0" smtClean="0"/>
              <a:t> – топаем ногами</a:t>
            </a:r>
          </a:p>
          <a:p>
            <a:r>
              <a:rPr lang="ru-RU" sz="2800" b="1" dirty="0" smtClean="0"/>
              <a:t>УРАН</a:t>
            </a:r>
            <a:r>
              <a:rPr lang="ru-RU" sz="2800" dirty="0" smtClean="0"/>
              <a:t> – египетский танец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0"/>
            <a:ext cx="4968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Игра с залом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5" name="Для видео - Фоновая веселая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 flipH="1" flipV="1">
            <a:off x="6516216" y="4653136"/>
            <a:ext cx="1647800" cy="1647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646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3" t="6647" r="547" b="746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6474" y="2967335"/>
            <a:ext cx="8331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646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3" t="6647" r="547" b="746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293096"/>
            <a:ext cx="3419872" cy="2564904"/>
          </a:xfrm>
          <a:prstGeom prst="rect">
            <a:avLst/>
          </a:prstGeom>
          <a:ln w="38100" cap="sq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626" t="25611" b="23300"/>
          <a:stretch/>
        </p:blipFill>
        <p:spPr>
          <a:xfrm>
            <a:off x="0" y="4589492"/>
            <a:ext cx="3384376" cy="2268508"/>
          </a:xfrm>
          <a:prstGeom prst="rect">
            <a:avLst/>
          </a:prstGeom>
          <a:ln w="38100" cap="sq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47864" cy="2510898"/>
          </a:xfrm>
          <a:prstGeom prst="rect">
            <a:avLst/>
          </a:prstGeom>
          <a:ln w="38100" cap="sq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637" y="0"/>
            <a:ext cx="3264363" cy="2448272"/>
          </a:xfrm>
          <a:prstGeom prst="rect">
            <a:avLst/>
          </a:prstGeom>
          <a:ln w="38100" cap="sq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06" r="20495" b="38746"/>
          <a:stretch/>
        </p:blipFill>
        <p:spPr>
          <a:xfrm>
            <a:off x="2834904" y="2290564"/>
            <a:ext cx="3474193" cy="2276872"/>
          </a:xfrm>
          <a:prstGeom prst="rect">
            <a:avLst/>
          </a:prstGeom>
          <a:ln w="38100" cap="sq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557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3" t="6647" r="547" b="7461"/>
          <a:stretch/>
        </p:blipFill>
        <p:spPr>
          <a:xfrm>
            <a:off x="0" y="-32957"/>
            <a:ext cx="9144001" cy="6858000"/>
          </a:xfrm>
          <a:prstGeom prst="rect">
            <a:avLst/>
          </a:prstGeom>
        </p:spPr>
      </p:pic>
      <p:pic>
        <p:nvPicPr>
          <p:cNvPr id="3" name="Рисунок 2" descr="IMG_20231122_110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2411760" cy="3215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31122_1101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185084"/>
            <a:ext cx="3563888" cy="26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31122-WA00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97627"/>
            <a:ext cx="2520280" cy="336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31122_1102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2276872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31122-WA0012.jpg"/>
          <p:cNvPicPr>
            <a:picLocks noChangeAspect="1"/>
          </p:cNvPicPr>
          <p:nvPr/>
        </p:nvPicPr>
        <p:blipFill>
          <a:blip r:embed="rId7" cstate="print"/>
          <a:srcRect l="6601" t="29000" r="50000" b="34250"/>
          <a:stretch>
            <a:fillRect/>
          </a:stretch>
        </p:blipFill>
        <p:spPr>
          <a:xfrm>
            <a:off x="5759624" y="0"/>
            <a:ext cx="3384376" cy="3821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3" t="6647" r="547" b="7461"/>
          <a:stretch/>
        </p:blipFill>
        <p:spPr>
          <a:xfrm>
            <a:off x="-12232" y="-1243"/>
            <a:ext cx="91440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852" t="18614" r="-165" b="34917"/>
          <a:stretch/>
        </p:blipFill>
        <p:spPr>
          <a:xfrm>
            <a:off x="3131839" y="2146071"/>
            <a:ext cx="2371834" cy="2194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10" t="26403" r="15163" b="46402"/>
          <a:stretch/>
        </p:blipFill>
        <p:spPr>
          <a:xfrm>
            <a:off x="251520" y="116632"/>
            <a:ext cx="2527103" cy="1920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52" t="27195" r="13770" b="43234"/>
          <a:stretch/>
        </p:blipFill>
        <p:spPr>
          <a:xfrm>
            <a:off x="6476855" y="4797152"/>
            <a:ext cx="2512454" cy="1927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26" t="31682" r="2622" b="28846"/>
          <a:stretch/>
        </p:blipFill>
        <p:spPr>
          <a:xfrm>
            <a:off x="3131839" y="150592"/>
            <a:ext cx="1988403" cy="1905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48" t="27936" r="1786" b="27972"/>
          <a:stretch/>
        </p:blipFill>
        <p:spPr>
          <a:xfrm>
            <a:off x="7154918" y="150592"/>
            <a:ext cx="1933546" cy="2067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65" t="25127" r="4308" b="26641"/>
          <a:stretch/>
        </p:blipFill>
        <p:spPr>
          <a:xfrm>
            <a:off x="5343736" y="184855"/>
            <a:ext cx="1460930" cy="1836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23" t="28514" r="2784" b="27393"/>
          <a:stretch/>
        </p:blipFill>
        <p:spPr>
          <a:xfrm>
            <a:off x="7370012" y="2321496"/>
            <a:ext cx="1706686" cy="2047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14" t="32255" r="3501" b="27393"/>
          <a:stretch/>
        </p:blipFill>
        <p:spPr>
          <a:xfrm>
            <a:off x="5514870" y="2321496"/>
            <a:ext cx="1797415" cy="1941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53" t="27327" r="3758" b="32030"/>
          <a:stretch/>
        </p:blipFill>
        <p:spPr>
          <a:xfrm>
            <a:off x="467544" y="2217776"/>
            <a:ext cx="2222281" cy="2181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652" r="10337" b="26468"/>
          <a:stretch/>
        </p:blipFill>
        <p:spPr>
          <a:xfrm>
            <a:off x="74672" y="4581128"/>
            <a:ext cx="2092664" cy="201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23" t="29479" r="6213" b="27901"/>
          <a:stretch/>
        </p:blipFill>
        <p:spPr>
          <a:xfrm>
            <a:off x="2055867" y="4399692"/>
            <a:ext cx="2261889" cy="2492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199" r="1001" b="27242"/>
          <a:stretch/>
        </p:blipFill>
        <p:spPr>
          <a:xfrm>
            <a:off x="4221196" y="4430241"/>
            <a:ext cx="2245080" cy="2324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313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3" t="6647" r="547" b="746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34" t="28069" b="26308"/>
          <a:stretch/>
        </p:blipFill>
        <p:spPr>
          <a:xfrm>
            <a:off x="323528" y="277654"/>
            <a:ext cx="2880320" cy="2694301"/>
          </a:xfrm>
          <a:prstGeom prst="ellipse">
            <a:avLst/>
          </a:prstGeom>
          <a:ln w="635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5" y="3707530"/>
            <a:ext cx="2755966" cy="2847819"/>
          </a:xfrm>
          <a:prstGeom prst="ellipse">
            <a:avLst/>
          </a:prstGeom>
          <a:ln w="63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13" y="3861048"/>
            <a:ext cx="2880320" cy="2694301"/>
          </a:xfrm>
          <a:prstGeom prst="ellipse">
            <a:avLst/>
          </a:prstGeom>
          <a:ln w="635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430" r="14231"/>
          <a:stretch/>
        </p:blipFill>
        <p:spPr>
          <a:xfrm>
            <a:off x="5929689" y="174458"/>
            <a:ext cx="2757229" cy="2797497"/>
          </a:xfrm>
          <a:prstGeom prst="ellipse">
            <a:avLst/>
          </a:prstGeom>
          <a:ln w="63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95" t="-940" r="7440" b="940"/>
          <a:stretch/>
        </p:blipFill>
        <p:spPr>
          <a:xfrm>
            <a:off x="2808775" y="1941968"/>
            <a:ext cx="3519732" cy="3096344"/>
          </a:xfrm>
          <a:prstGeom prst="ellipse">
            <a:avLst/>
          </a:prstGeom>
          <a:ln w="63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375755" y="2705310"/>
            <a:ext cx="43924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изготовления планет нам понадобится: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91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3" t="6647" r="547" b="746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6526"/>
          <a:stretch/>
        </p:blipFill>
        <p:spPr bwMode="auto">
          <a:xfrm>
            <a:off x="-1" y="332656"/>
            <a:ext cx="319042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cdn3.static1-sima-land.com/items/2340913/2/280.jpg?v=15858010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096" y="3140968"/>
            <a:ext cx="3429000" cy="3429000"/>
          </a:xfrm>
          <a:prstGeom prst="ellipse">
            <a:avLst/>
          </a:prstGeom>
          <a:ln w="63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mtdata.ru/u23/photo6E6A/20441408052-0/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74659"/>
            <a:ext cx="4322048" cy="2708721"/>
          </a:xfrm>
          <a:prstGeom prst="ellipse">
            <a:avLst/>
          </a:prstGeom>
          <a:ln w="63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693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3" t="6647" r="547" b="7461"/>
          <a:stretch/>
        </p:blipFill>
        <p:spPr>
          <a:xfrm>
            <a:off x="0" y="-32957"/>
            <a:ext cx="91440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2376264" cy="2455461"/>
          </a:xfrm>
          <a:prstGeom prst="ellipse">
            <a:avLst/>
          </a:prstGeom>
          <a:ln w="63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48680"/>
            <a:ext cx="2501487" cy="2339934"/>
          </a:xfrm>
          <a:prstGeom prst="ellipse">
            <a:avLst/>
          </a:prstGeom>
          <a:ln w="635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430" r="14231"/>
          <a:stretch/>
        </p:blipFill>
        <p:spPr>
          <a:xfrm>
            <a:off x="1115616" y="3694890"/>
            <a:ext cx="2757229" cy="2797497"/>
          </a:xfrm>
          <a:prstGeom prst="ellipse">
            <a:avLst/>
          </a:prstGeom>
          <a:ln w="63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34" y="332656"/>
            <a:ext cx="2580366" cy="2580366"/>
          </a:xfrm>
          <a:prstGeom prst="ellipse">
            <a:avLst/>
          </a:prstGeom>
          <a:ln w="63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07504" y="110614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112474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126876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https://cs6.livemaster.ru/storage/c7/93/e57d3f10e391da29ef16e19b89a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071" y="3573016"/>
            <a:ext cx="3090786" cy="2917702"/>
          </a:xfrm>
          <a:prstGeom prst="ellipse">
            <a:avLst/>
          </a:prstGeom>
          <a:ln w="63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67543" y="479715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39951" y="494116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14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3" t="6647" r="547" b="746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1" t="18931" r="31591" b="34979"/>
          <a:stretch/>
        </p:blipFill>
        <p:spPr>
          <a:xfrm>
            <a:off x="4269328" y="1723079"/>
            <a:ext cx="3486150" cy="3160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7" r="13775"/>
          <a:stretch/>
        </p:blipFill>
        <p:spPr>
          <a:xfrm>
            <a:off x="539552" y="3139084"/>
            <a:ext cx="4719431" cy="3789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06" t="54812" r="56935" b="2367"/>
          <a:stretch/>
        </p:blipFill>
        <p:spPr>
          <a:xfrm>
            <a:off x="3672889" y="260648"/>
            <a:ext cx="2065868" cy="1690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21" t="21391" r="68393" b="45316"/>
          <a:stretch/>
        </p:blipFill>
        <p:spPr bwMode="auto">
          <a:xfrm>
            <a:off x="5940152" y="162495"/>
            <a:ext cx="2022837" cy="18865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232" t="54752" r="12449" b="24566"/>
          <a:stretch/>
        </p:blipFill>
        <p:spPr>
          <a:xfrm>
            <a:off x="6896189" y="4653136"/>
            <a:ext cx="2133600" cy="20280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200" t="37325" r="16055" b="45568"/>
          <a:stretch/>
        </p:blipFill>
        <p:spPr>
          <a:xfrm>
            <a:off x="7481832" y="1471280"/>
            <a:ext cx="1499782" cy="1790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021022" y="3649593"/>
            <a:ext cx="18751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Солнце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23575" y="1030582"/>
            <a:ext cx="16968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Сатурн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99444" y="1492247"/>
            <a:ext cx="17560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Нептун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77461" y="2382580"/>
            <a:ext cx="24537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Меркурий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55113" y="5971616"/>
            <a:ext cx="8817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Земля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Луна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https://mastersergeich.ru/wp-content/uploads/2020/05/zhgutiki-iz-salfeto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364"/>
            <a:ext cx="3218271" cy="18102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88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73" t="6647" r="547" b="746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12" y="-52583"/>
            <a:ext cx="5148064" cy="3861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36912"/>
            <a:ext cx="5280587" cy="3960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500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99</Words>
  <Application>Microsoft Office PowerPoint</Application>
  <PresentationFormat>Экран (4:3)</PresentationFormat>
  <Paragraphs>32</Paragraphs>
  <Slides>14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HP</cp:lastModifiedBy>
  <cp:revision>42</cp:revision>
  <dcterms:created xsi:type="dcterms:W3CDTF">2022-03-16T11:15:37Z</dcterms:created>
  <dcterms:modified xsi:type="dcterms:W3CDTF">2023-11-29T20:09:30Z</dcterms:modified>
</cp:coreProperties>
</file>