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62" r:id="rId4"/>
    <p:sldId id="264" r:id="rId5"/>
    <p:sldId id="263" r:id="rId6"/>
    <p:sldId id="271" r:id="rId7"/>
    <p:sldId id="269" r:id="rId8"/>
    <p:sldId id="268" r:id="rId9"/>
    <p:sldId id="265" r:id="rId10"/>
    <p:sldId id="260" r:id="rId11"/>
    <p:sldId id="258" r:id="rId12"/>
    <p:sldId id="272" r:id="rId13"/>
    <p:sldId id="259" r:id="rId14"/>
    <p:sldId id="270" r:id="rId15"/>
    <p:sldId id="273" r:id="rId16"/>
    <p:sldId id="26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7;&#1072;&#1085;&#1103;&#1090;&#1080;&#1077;%2027%20&#1085;&#1086;&#1103;&#1073;&#1088;&#1103;\&#1074;&#1093;&#1086;&#1076;%20(2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5;&#1103;&#1090;&#1080;&#1077;%2027%20&#1085;&#1086;&#1103;&#1073;&#1088;&#1103;\&#1041;&#1091;&#1088;&#1072;&#1090;&#1080;&#1085;&#1086;1.m4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5;&#1103;&#1090;&#1080;&#1077;%2027%20&#1085;&#1086;&#1103;&#1073;&#1088;&#1103;\&#1052;&#1072;&#1083;&#1100;&#1074;&#1080;&#1085;&#1072;.m4a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5;&#1103;&#1090;&#1080;&#1077;%2027%20&#1085;&#1086;&#1103;&#1073;&#1088;&#1103;\&#1041;&#1091;&#1088;&#1072;&#1090;&#1080;&#1085;&#1086;2.m4a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7;&#1072;&#1085;&#1103;&#1090;&#1080;&#1077;%2027%20&#1085;&#1086;&#1103;&#1073;&#1088;&#1103;\deti-online%20(mp3cut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7;&#1072;&#1085;&#1103;&#1090;&#1080;&#1077;%2027%20&#1085;&#1086;&#1103;&#1073;&#1088;&#1103;\videoplayback%20(online-video-cutter.com)%20(1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ход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131840" y="5157191"/>
            <a:ext cx="304800" cy="3048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" y="13691"/>
            <a:ext cx="9144000" cy="5143500"/>
            <a:chOff x="1" y="13691"/>
            <a:chExt cx="9144000" cy="5143500"/>
          </a:xfrm>
        </p:grpSpPr>
        <p:pic>
          <p:nvPicPr>
            <p:cNvPr id="1026" name="Picture 2" descr="https://ds05.infourok.ru/uploads/ex/064c/000793e3-76f53c93/hello_html_e9cc54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691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55976" y="1533734"/>
              <a:ext cx="3968651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ru-RU" sz="6600" b="1" dirty="0" smtClean="0">
                  <a:ln/>
                  <a:solidFill>
                    <a:schemeClr val="accent3"/>
                  </a:solidFill>
                </a:rPr>
                <a:t>Этикет</a:t>
              </a:r>
            </a:p>
            <a:p>
              <a:r>
                <a:rPr lang="ru-RU" sz="6600" b="1" dirty="0" smtClean="0">
                  <a:ln/>
                  <a:solidFill>
                    <a:schemeClr val="accent3"/>
                  </a:solidFill>
                </a:rPr>
                <a:t> за столом</a:t>
              </a:r>
              <a:endParaRPr lang="ru-RU" sz="66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07903" y="5733256"/>
            <a:ext cx="5220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Составитель: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воспитатель  </a:t>
            </a:r>
            <a:r>
              <a:rPr lang="ru-RU" dirty="0" err="1" smtClean="0"/>
              <a:t>Лысанова</a:t>
            </a:r>
            <a:r>
              <a:rPr lang="ru-RU" dirty="0" smtClean="0"/>
              <a:t> </a:t>
            </a:r>
            <a:r>
              <a:rPr lang="ru-RU" dirty="0"/>
              <a:t>Ирина </a:t>
            </a:r>
            <a:r>
              <a:rPr lang="ru-RU" dirty="0" smtClean="0"/>
              <a:t>Владимировна</a:t>
            </a:r>
            <a:endParaRPr lang="ru-RU" dirty="0"/>
          </a:p>
          <a:p>
            <a:r>
              <a:rPr lang="ru-RU" dirty="0" smtClean="0"/>
              <a:t>Высшая квалификационная </a:t>
            </a:r>
            <a:r>
              <a:rPr lang="ru-RU" dirty="0"/>
              <a:t>категория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ntehresurs.com/images/detailed/11/felix_stolVM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9853"/>
            <a:ext cx="7820001" cy="5648147"/>
          </a:xfrm>
          <a:prstGeom prst="rect">
            <a:avLst/>
          </a:prstGeom>
          <a:noFill/>
        </p:spPr>
      </p:pic>
      <p:pic>
        <p:nvPicPr>
          <p:cNvPr id="5144" name="Picture 24" descr="https://kitchen-profi.com.ua/image/cache/data/kahla/573403a72484c-700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928802"/>
            <a:ext cx="1286218" cy="12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i.siteapi.org/kyiFjr53lvn0wMI0F-5_O0Viu5k=/fit-in/1024x768/center/top/0627185e2a12499.s2.siteapi.org/img/odlhb54krgg00s0sgsc8gsk8wow4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1780553" cy="196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00174"/>
            <a:ext cx="1134749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pinclipart.com/picdir/big/8-85988_spoon-clipart-free-download-clip-art-on-spo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178" flipH="1">
            <a:off x="4720817" y="2185458"/>
            <a:ext cx="968894" cy="10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www.georgjensen.com/on/demandware.static/-/Sites-master-catalog/default/dwbf3d7b02/images/hi-res/pack___3361012-1200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000240"/>
            <a:ext cx="1528514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01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fsd.videouroki.net/products/conspekty/math5/24-doli-obyknoviennyie-drobi.files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3"/>
          <a:stretch/>
        </p:blipFill>
        <p:spPr bwMode="auto">
          <a:xfrm>
            <a:off x="5194604" y="476673"/>
            <a:ext cx="36089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sd.videouroki.net/products/conspekty/math5/24-doli-obyknoviennyie-drobi.files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2"/>
          <a:stretch/>
        </p:blipFill>
        <p:spPr bwMode="auto">
          <a:xfrm>
            <a:off x="5206287" y="3253862"/>
            <a:ext cx="3843375" cy="25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vatars.mds.yandex.net/get-pdb/1748902/341d7fe6-5be2-4648-b57d-61065b446e07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1" r="23960"/>
          <a:stretch/>
        </p:blipFill>
        <p:spPr bwMode="auto">
          <a:xfrm flipH="1">
            <a:off x="2123728" y="610863"/>
            <a:ext cx="2416788" cy="35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-fotki.yandex.ru/get/9311/16969765.18c/0_7d038_1ed5328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1999"/>
            <a:ext cx="2665177" cy="14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wiki.vladimir.i-edu.ru/images/thumb/4/4d/%D0%9C%D0%B0%D0%BB%D1%8C%D0%B2%D0%B8%D0%BD%D0%B0_%D0%BA_%D0%BA%D0%BE%D0%BD%D0%BA%D1%83%D1%80%D1%81%D1%83.png/507px-%D0%9C%D0%B0%D0%BB%D1%8C%D0%B2%D0%B8%D0%BD%D0%B0_%D0%BA_%D0%BA%D0%BE%D0%BD%D0%BA%D1%83%D1%80%D1%81%D1%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80729"/>
            <a:ext cx="2373854" cy="28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volna-k.ru/upload/iblock/189/1891d891ce3fd1ff07f746b95d93374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5069" y="4090403"/>
            <a:ext cx="1613636" cy="2724175"/>
          </a:xfrm>
          <a:prstGeom prst="rect">
            <a:avLst/>
          </a:prstGeom>
          <a:noFill/>
        </p:spPr>
      </p:pic>
      <p:pic>
        <p:nvPicPr>
          <p:cNvPr id="16" name="Picture 2" descr="http://cdn01.ru/files/users/images/a1/1e/a11e26f74eda3d7fe744e2006d9a6c4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28" y="1985045"/>
            <a:ext cx="1831538" cy="2516889"/>
          </a:xfrm>
          <a:prstGeom prst="rect">
            <a:avLst/>
          </a:prstGeom>
          <a:noFill/>
        </p:spPr>
      </p:pic>
      <p:pic>
        <p:nvPicPr>
          <p:cNvPr id="18" name="Picture 6" descr="https://avatanplus.com/files/resources/mid/5c9798f14d381169b02d6ea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574" y="1314149"/>
            <a:ext cx="1285884" cy="134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5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5.vectorstock.com/i/1000x1000/19/74/children-doing-dishes-vector-197119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1259632" y="548680"/>
            <a:ext cx="633335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Пальчиковая гимнастика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«Помощники»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elyi-vosk.ru/assets/cache/images/pinmagic/968x504-tumba-montanyard-bez-dverej-bibmonta-115.6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r="25030"/>
          <a:stretch/>
        </p:blipFill>
        <p:spPr bwMode="auto">
          <a:xfrm flipH="1">
            <a:off x="4143372" y="1601416"/>
            <a:ext cx="50006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elyi-vosk.ru/assets/cache/images/pinmagic/968x504-tumba-montanyard-bez-dverej-bibmonta-115.6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r="22960"/>
          <a:stretch/>
        </p:blipFill>
        <p:spPr bwMode="auto">
          <a:xfrm>
            <a:off x="0" y="1673424"/>
            <a:ext cx="41434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71" y="3907316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8" y="2798578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04" y="2579711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1" y="2643182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714620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143380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572140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357826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214950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571744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95" y="4104251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1.liveinternet.ru/images/attach/d/2/148/288/148288035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63" y="4205484"/>
            <a:ext cx="864096" cy="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643182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00504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643578"/>
            <a:ext cx="9531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.pixabay.com/photo/2013/07/12/16/22/number-150792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27" y="194100"/>
            <a:ext cx="1021694" cy="14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netru.net/wp-content/uploads/2018/09/numbers-printable-04-4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40" y="-98071"/>
            <a:ext cx="1884373" cy="18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57290" y="221455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86050" y="335756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71736" y="20716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00166" y="35718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86380" y="192880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43768" y="35718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500694" y="3357562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8" y="47148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86578" y="20716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86644" y="507207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284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1748902/341d7fe6-5be2-4648-b57d-61065b446e0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8640"/>
            <a:ext cx="5856141" cy="43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.jimcdn.com/app/cms/image/transf/dimension=1280x10000:format=png/path/s8022e17edcbdd7ad/image/i8d66d95a95f216c1/version/1489661026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1178718"/>
            <a:ext cx="9144000" cy="56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wiki.vladimir.i-edu.ru/images/thumb/4/4d/%D0%9C%D0%B0%D0%BB%D1%8C%D0%B2%D0%B8%D0%BD%D0%B0_%D0%BA_%D0%BA%D0%BE%D0%BD%D0%BA%D1%83%D1%80%D1%81%D1%83.png/507px-%D0%9C%D0%B0%D0%BB%D1%8C%D0%B2%D0%B8%D0%BD%D0%B0_%D0%BA_%D0%BA%D0%BE%D0%BD%D0%BA%D1%83%D1%80%D1%81%D1%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469"/>
            <a:ext cx="4265182" cy="50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Буратино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1748902/341d7fe6-5be2-4648-b57d-61065b446e0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8640"/>
            <a:ext cx="5856141" cy="43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.jimcdn.com/app/cms/image/transf/dimension=1280x10000:format=png/path/s8022e17edcbdd7ad/image/i8d66d95a95f216c1/version/1489661026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1178718"/>
            <a:ext cx="9144000" cy="56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wiki.vladimir.i-edu.ru/images/thumb/4/4d/%D0%9C%D0%B0%D0%BB%D1%8C%D0%B2%D0%B8%D0%BD%D0%B0_%D0%BA_%D0%BA%D0%BE%D0%BD%D0%BA%D1%83%D1%80%D1%81%D1%83.png/507px-%D0%9C%D0%B0%D0%BB%D1%8C%D0%B2%D0%B8%D0%BD%D0%B0_%D0%BA_%D0%BA%D0%BE%D0%BD%D0%BA%D1%83%D1%80%D1%81%D1%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469"/>
            <a:ext cx="4265182" cy="50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альвина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-eu.insales.ru/images/products/1/2966/124472214/trule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9138" r="1884" b="3605"/>
          <a:stretch/>
        </p:blipFill>
        <p:spPr bwMode="auto">
          <a:xfrm>
            <a:off x="0" y="0"/>
            <a:ext cx="9144000" cy="6477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1748902/341d7fe6-5be2-4648-b57d-61065b446e0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4716" y="0"/>
            <a:ext cx="73928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.jimcdn.com/app/cms/image/transf/dimension=1280x10000:format=png/path/s8022e17edcbdd7ad/image/i8d66d95a95f216c1/version/1489661026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1178718"/>
            <a:ext cx="9144000" cy="56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уратино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-eu.insales.ru/images/products/1/2966/124472214/trule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9138" r="1884" b="3605"/>
          <a:stretch/>
        </p:blipFill>
        <p:spPr bwMode="auto">
          <a:xfrm>
            <a:off x="0" y="0"/>
            <a:ext cx="9144000" cy="6477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13691"/>
            <a:ext cx="9144000" cy="5143500"/>
            <a:chOff x="1" y="13691"/>
            <a:chExt cx="9144000" cy="5143500"/>
          </a:xfrm>
        </p:grpSpPr>
        <p:pic>
          <p:nvPicPr>
            <p:cNvPr id="4" name="Picture 2" descr="https://ds05.infourok.ru/uploads/ex/064c/000793e3-76f53c93/hello_html_e9cc54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691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55976" y="1533734"/>
              <a:ext cx="3968651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ru-RU" sz="6600" b="1" dirty="0" smtClean="0">
                  <a:ln/>
                  <a:solidFill>
                    <a:schemeClr val="accent3"/>
                  </a:solidFill>
                </a:rPr>
                <a:t>Этикет</a:t>
              </a:r>
            </a:p>
            <a:p>
              <a:r>
                <a:rPr lang="ru-RU" sz="6600" b="1" dirty="0" smtClean="0">
                  <a:ln/>
                  <a:solidFill>
                    <a:schemeClr val="accent3"/>
                  </a:solidFill>
                </a:rPr>
                <a:t> за столом</a:t>
              </a:r>
              <a:endParaRPr lang="ru-RU" sz="6600" b="1" dirty="0">
                <a:ln/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jimcdn.com/app/cms/image/transf/dimension=1280x10000:format=png/path/s8022e17edcbdd7ad/image/i8d66d95a95f216c1/version/1489661026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718"/>
            <a:ext cx="9144000" cy="56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sd.multiurok.ru/html/2017/11/12/s_5a07f3c07b679/739920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4137992" cy="70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eti-online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3042" y="37147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-24"/>
            <a:ext cx="8572530" cy="68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olzhaninovskievesti.ru/wp-content/uploads/2017/02/72578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wiki.vladimir.i-edu.ru/images/thumb/4/4d/%D0%9C%D0%B0%D0%BB%D1%8C%D0%B2%D0%B8%D0%BD%D0%B0_%D0%BA_%D0%BA%D0%BE%D0%BD%D0%BA%D1%83%D1%80%D1%81%D1%83.png/507px-%D0%9C%D0%B0%D0%BB%D1%8C%D0%B2%D0%B8%D0%BD%D0%B0_%D0%BA_%D0%BA%D0%BE%D0%BD%D0%BA%D1%83%D1%80%D1%81%D1%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74" y="1098779"/>
            <a:ext cx="4874665" cy="57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prikol.ru/wp-content/uploads/2019/09/kartinki-fedorino-gor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" y="0"/>
            <a:ext cx="907873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m-podarka.ru/img/products/052-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01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Физминутка</a:t>
            </a:r>
            <a:r>
              <a:rPr lang="ru-RU" b="1" dirty="0" smtClean="0">
                <a:solidFill>
                  <a:schemeClr val="bg1"/>
                </a:solidFill>
              </a:rPr>
              <a:t> «ПОСУДА»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900011/pub_5d06048d729e3a0d58fcf7c7_5d06448ae2e9340dc74ab1f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9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0327" y="551161"/>
            <a:ext cx="1670229" cy="15792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4" descr="https://kitchen-profi.com.ua/image/cache/data/kahla/573403a72484c-700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3" y="55116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501008"/>
            <a:ext cx="1008112" cy="23762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6" descr="https://www.georgjensen.com/on/demandware.static/-/Sites-master-catalog/default/dwbf3d7b02/images/hi-res/pack___3361012-1200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2" y="3951791"/>
            <a:ext cx="1528514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www.pinclipart.com/picdir/big/8-85988_spoon-clipart-free-download-clip-art-on-sp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5669" flipH="1">
            <a:off x="1896758" y="3976632"/>
            <a:ext cx="1081715" cy="11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38518" y="3576539"/>
            <a:ext cx="2075886" cy="197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2" descr="https://i.siteapi.org/kyiFjr53lvn0wMI0F-5_O0Viu5k=/fit-in/1024x768/center/top/0627185e2a12499.s2.siteapi.org/img/odlhb54krgg00s0sgsc8gsk8wow4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84" y="3618360"/>
            <a:ext cx="1780553" cy="196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>
            <a:off x="4427984" y="404664"/>
            <a:ext cx="1847403" cy="18722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i.ya-webdesign.com/images/black-coffee-png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90" y="1178315"/>
            <a:ext cx="1387189" cy="10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2107 L 0.0776 0.06111 C 0.09167 0.07014 0.11267 0.075 0.13455 0.075 C 0.15955 0.075 0.17951 0.07014 0.19358 0.06111 L 0.26059 0.0210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6701 0.04421 C 0.08108 0.05416 0.10208 0.05972 0.12396 0.05972 C 0.14896 0.05972 0.16892 0.05416 0.18298 0.04421 L 0.25 4.4444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06702 0.04004 C 0.08108 0.04907 0.10209 0.05393 0.12396 0.05393 C 0.14896 0.05393 0.16893 0.04907 0.18299 0.04004 L 0.25 2.59259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06702 0.04004 C 0.08108 0.04907 0.10209 0.05393 0.12396 0.05393 C 0.14896 0.05393 0.16893 0.04907 0.18299 0.04004 L 0.25 2.96296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907</TotalTime>
  <Words>37</Words>
  <Application>Microsoft Office PowerPoint</Application>
  <PresentationFormat>Экран (4:3)</PresentationFormat>
  <Paragraphs>20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50</cp:revision>
  <dcterms:created xsi:type="dcterms:W3CDTF">2019-11-02T21:36:52Z</dcterms:created>
  <dcterms:modified xsi:type="dcterms:W3CDTF">2022-11-24T19:19:42Z</dcterms:modified>
</cp:coreProperties>
</file>