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8" r:id="rId3"/>
    <p:sldId id="264" r:id="rId4"/>
    <p:sldId id="257" r:id="rId5"/>
    <p:sldId id="261" r:id="rId6"/>
    <p:sldId id="265" r:id="rId7"/>
    <p:sldId id="259" r:id="rId8"/>
    <p:sldId id="260" r:id="rId9"/>
    <p:sldId id="262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61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28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35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05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80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9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67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951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4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21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DA6CE-D89C-4C06-AB7E-6AA9D4EFE4B9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58CF9-B73F-40C7-A3AD-A15577863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ostrov-j.ru/files/images/%D1%80%D0%B0%D0%B4%D1%83%D0%B3%D0%B0%20%D1%80%D0%B5%D1%87%D0%B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95003"/>
            <a:ext cx="11994078" cy="66739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06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pro-prikoly.club/wp-content/uploads/2019/07/45-20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66" y="308759"/>
            <a:ext cx="8585860" cy="61888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591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cdn5.vectorstock.com/i/1000x1000/16/39/prince-with-red-cape-and-crown-vector-1836163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8" r="17721" b="8163"/>
          <a:stretch/>
        </p:blipFill>
        <p:spPr bwMode="auto">
          <a:xfrm>
            <a:off x="9510109" y="3607575"/>
            <a:ext cx="2181225" cy="2943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s://i.pinimg.com/originals/cb/22/24/cb2224bfc9fce242110c8db5a58efaf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699" y="1002052"/>
            <a:ext cx="2189080" cy="260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media.istockphoto.com/vectors/funny-evil-little-king-with-a-brown-hair-vector-id889592948?k=6&amp;m=889592948&amp;s=612x612&amp;w=0&amp;h=SW7L_362LDDMFB5uXIj2JziP8zPt7omU8XMcY0gNBF0=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7" t="10469" r="10881" b="8303"/>
          <a:stretch/>
        </p:blipFill>
        <p:spPr bwMode="auto">
          <a:xfrm>
            <a:off x="1058178" y="464203"/>
            <a:ext cx="2266950" cy="26163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https://cdn5.vectorstock.com/i/1000x1000/52/14/cute-boy-prince-with-red-cloak-vector-21455214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t="-479" r="14689" b="8804"/>
          <a:stretch/>
        </p:blipFill>
        <p:spPr bwMode="auto">
          <a:xfrm>
            <a:off x="2636894" y="3347554"/>
            <a:ext cx="2657475" cy="2943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9718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bookprose.ru/pictures/101095659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305" y="536031"/>
            <a:ext cx="9083040" cy="5838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331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yt3.ggpht.com/a/AGF-l78THRq_-W7_tXjIsWu9hCVxOPFfp0wO27RxYA=s900-c-k-c0xffffffff-no-rj-m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920" y="670560"/>
            <a:ext cx="6376415" cy="56039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11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.pinimg.com/236x/31/29/0f/31290f078995df5a106ec34bd954987b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8"/>
          <a:stretch/>
        </p:blipFill>
        <p:spPr bwMode="auto">
          <a:xfrm>
            <a:off x="3942609" y="807522"/>
            <a:ext cx="4453246" cy="48332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09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zabavnik.club/wp-content/uploads/2018/04/zima_kartinki_dlya_detey_13_26132029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 bwMode="auto">
          <a:xfrm>
            <a:off x="1021278" y="498764"/>
            <a:ext cx="10165277" cy="5723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5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teremok135.ucoz.net/11/K/hello_html_m39dd9e5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039" y="1564185"/>
            <a:ext cx="5343895" cy="486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alansimmonsmusic.com/wp-content/uploads/2015/10/shutterstock_65138596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56" y="764666"/>
            <a:ext cx="4165350" cy="3736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655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Ð¡Ð½ÐµÐ³Ð¸ÑÑ â Ð¾ÑÐµÐ´Ð»Ð°Ñ Ð¿ÑÐ¸ÑÐ°, ÐºÐ¾ÑÑÐµÑ Ð½Ð° Ð·Ð¸Ð¼Ñ ÑÐ¾Ð»ÑÐºÐ¾ Ð¸Ð· ÑÐµÐ²ÐµÑÐ½ÑÑ ÑÐµÐ³Ð¸Ð¾Ð½Ð¾Ð² ÑÐ²Ð¾ÐµÐ³Ð¾ Ð¾Ð±Ð¸ÑÐ°Ð½Ð¸Ñ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99" y="510639"/>
            <a:ext cx="10604665" cy="5854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50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i.ytimg.com/vi/VSz7Yx-jXZk/maxresdefault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r="12748"/>
          <a:stretch/>
        </p:blipFill>
        <p:spPr bwMode="auto">
          <a:xfrm>
            <a:off x="1258784" y="843148"/>
            <a:ext cx="9464634" cy="5177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44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\Desktop\фото РМО\медведь 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245" y="3803639"/>
            <a:ext cx="1428760" cy="253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Админ\Desktop\фото РМО\IMG_20180425_1655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97267" y="3941500"/>
            <a:ext cx="135732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Desktop\фото РМО\общий 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8851" y="3205231"/>
            <a:ext cx="4110723" cy="283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Desktop\фото РМО\снежинки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850" y="485408"/>
            <a:ext cx="3119001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1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05829" y="485408"/>
            <a:ext cx="3448760" cy="257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92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2019-11-27T07:47:07Z</dcterms:created>
  <dcterms:modified xsi:type="dcterms:W3CDTF">2019-11-27T14:01:11Z</dcterms:modified>
</cp:coreProperties>
</file>