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3" r:id="rId2"/>
    <p:sldId id="324" r:id="rId3"/>
    <p:sldId id="258" r:id="rId4"/>
    <p:sldId id="300" r:id="rId5"/>
    <p:sldId id="328" r:id="rId6"/>
    <p:sldId id="337" r:id="rId7"/>
    <p:sldId id="341" r:id="rId8"/>
    <p:sldId id="334" r:id="rId9"/>
    <p:sldId id="342" r:id="rId10"/>
    <p:sldId id="343" r:id="rId11"/>
    <p:sldId id="335" r:id="rId12"/>
    <p:sldId id="344" r:id="rId13"/>
    <p:sldId id="350" r:id="rId14"/>
    <p:sldId id="336" r:id="rId15"/>
    <p:sldId id="346" r:id="rId16"/>
    <p:sldId id="347" r:id="rId17"/>
    <p:sldId id="305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71" autoAdjust="0"/>
    <p:restoredTop sz="84065" autoAdjust="0"/>
  </p:normalViewPr>
  <p:slideViewPr>
    <p:cSldViewPr>
      <p:cViewPr>
        <p:scale>
          <a:sx n="90" d="100"/>
          <a:sy n="90" d="100"/>
        </p:scale>
        <p:origin x="-2598" y="-6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2B68C-E4DD-481D-9402-F17B2CB558EC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DFEDD5-D414-4A26-AF45-396AD2E9678E}">
      <dgm:prSet phldrT="[Текст]"/>
      <dgm:spPr/>
      <dgm:t>
        <a:bodyPr/>
        <a:lstStyle/>
        <a:p>
          <a:r>
            <a:rPr lang="ru-RU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№1</a:t>
          </a:r>
          <a:endParaRPr lang="ru-RU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307E042-A755-4CCB-A9A5-A04B002B0C7C}" type="parTrans" cxnId="{CF7C523B-6ECC-49E3-8ABB-A447CF9D9508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0FA7A9A-1CD1-4EA8-9EC8-64EA7A71EC95}" type="sibTrans" cxnId="{CF7C523B-6ECC-49E3-8ABB-A447CF9D9508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41D9655E-9896-4402-AE13-4C4EE8F26620}">
      <dgm:prSet phldrT="[Текст]"/>
      <dgm:spPr/>
      <dgm:t>
        <a:bodyPr/>
        <a:lstStyle/>
        <a:p>
          <a:r>
            <a:rPr lang="ru-RU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№3</a:t>
          </a:r>
        </a:p>
      </dgm:t>
    </dgm:pt>
    <dgm:pt modelId="{F7C4D691-EBA4-4982-B7A6-2A95EE481F36}" type="parTrans" cxnId="{2E400422-9B02-4771-8336-632D58C7AED1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2618374-3F37-45F9-A4E0-FB905A5C784A}" type="sibTrans" cxnId="{2E400422-9B02-4771-8336-632D58C7AED1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961FA37-E34D-45A7-ACEF-91B3E7E972EB}">
      <dgm:prSet phldrT="[Текст]"/>
      <dgm:spPr/>
      <dgm:t>
        <a:bodyPr/>
        <a:lstStyle/>
        <a:p>
          <a:r>
            <a:rPr lang="ru-RU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№4</a:t>
          </a:r>
          <a:endParaRPr lang="ru-RU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E268A879-E72D-4033-82E0-ED556D686F70}" type="parTrans" cxnId="{21FCBFF5-C649-4C0A-88EF-13765D937867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C386714-561A-43D0-8393-60533C0D7BC2}" type="sibTrans" cxnId="{21FCBFF5-C649-4C0A-88EF-13765D937867}">
      <dgm:prSet/>
      <dgm:spPr/>
      <dgm:t>
        <a:bodyPr/>
        <a:lstStyle/>
        <a:p>
          <a:endParaRPr lang="ru-RU" b="1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64C3216-B486-4B83-B726-E81053EAE2EB}">
      <dgm:prSet phldrT="[Текст]"/>
      <dgm:spPr/>
      <dgm:t>
        <a:bodyPr/>
        <a:lstStyle/>
        <a:p>
          <a:r>
            <a:rPr lang="ru-RU" b="1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№2</a:t>
          </a:r>
          <a:endParaRPr lang="ru-RU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CCCE1E3-2005-4F89-8F40-BE343F10B6C6}" type="parTrans" cxnId="{6E515D27-FFF2-4159-9FAF-0FAF8C87B8A4}">
      <dgm:prSet/>
      <dgm:spPr/>
      <dgm:t>
        <a:bodyPr/>
        <a:lstStyle/>
        <a:p>
          <a:endParaRPr lang="ru-RU"/>
        </a:p>
      </dgm:t>
    </dgm:pt>
    <dgm:pt modelId="{2E8D7DDA-3279-4439-8519-F680F3528D56}" type="sibTrans" cxnId="{6E515D27-FFF2-4159-9FAF-0FAF8C87B8A4}">
      <dgm:prSet/>
      <dgm:spPr/>
      <dgm:t>
        <a:bodyPr/>
        <a:lstStyle/>
        <a:p>
          <a:endParaRPr lang="ru-RU"/>
        </a:p>
      </dgm:t>
    </dgm:pt>
    <dgm:pt modelId="{406CBC43-D857-4EA4-8EDC-57846E9BA06E}" type="pres">
      <dgm:prSet presAssocID="{8822B68C-E4DD-481D-9402-F17B2CB558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936183-E6D2-48A2-AE9D-D2B21BCB3EF2}" type="pres">
      <dgm:prSet presAssocID="{42DFEDD5-D414-4A26-AF45-396AD2E967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3EE65-3553-47A9-AFAF-7EEDA437130F}" type="pres">
      <dgm:prSet presAssocID="{42DFEDD5-D414-4A26-AF45-396AD2E9678E}" presName="spNode" presStyleCnt="0"/>
      <dgm:spPr/>
    </dgm:pt>
    <dgm:pt modelId="{DDB18788-5160-4955-8EDC-42DE83C1DE7D}" type="pres">
      <dgm:prSet presAssocID="{A0FA7A9A-1CD1-4EA8-9EC8-64EA7A71EC95}" presName="sibTrans" presStyleLbl="sibTrans1D1" presStyleIdx="0" presStyleCnt="4"/>
      <dgm:spPr/>
      <dgm:t>
        <a:bodyPr/>
        <a:lstStyle/>
        <a:p>
          <a:endParaRPr lang="ru-RU"/>
        </a:p>
      </dgm:t>
    </dgm:pt>
    <dgm:pt modelId="{BD4FEBFC-454A-4297-92AF-EBE8A8E78170}" type="pres">
      <dgm:prSet presAssocID="{F64C3216-B486-4B83-B726-E81053EAE2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F1E1A-ED30-4232-A650-F0A30E5B3CA5}" type="pres">
      <dgm:prSet presAssocID="{F64C3216-B486-4B83-B726-E81053EAE2EB}" presName="spNode" presStyleCnt="0"/>
      <dgm:spPr/>
    </dgm:pt>
    <dgm:pt modelId="{4447B983-0082-4721-9528-B4859CD95F59}" type="pres">
      <dgm:prSet presAssocID="{2E8D7DDA-3279-4439-8519-F680F3528D56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7CDE8D6-217D-4423-8E81-15DD14675A26}" type="pres">
      <dgm:prSet presAssocID="{41D9655E-9896-4402-AE13-4C4EE8F2662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39963-24BE-433D-88F4-2D379E1CA8C2}" type="pres">
      <dgm:prSet presAssocID="{41D9655E-9896-4402-AE13-4C4EE8F26620}" presName="spNode" presStyleCnt="0"/>
      <dgm:spPr/>
    </dgm:pt>
    <dgm:pt modelId="{173DDCA1-E834-4AB8-A694-BCDA703DC726}" type="pres">
      <dgm:prSet presAssocID="{52618374-3F37-45F9-A4E0-FB905A5C784A}" presName="sibTrans" presStyleLbl="sibTrans1D1" presStyleIdx="2" presStyleCnt="4"/>
      <dgm:spPr/>
      <dgm:t>
        <a:bodyPr/>
        <a:lstStyle/>
        <a:p>
          <a:endParaRPr lang="ru-RU"/>
        </a:p>
      </dgm:t>
    </dgm:pt>
    <dgm:pt modelId="{EEE010E4-AE68-4F4E-A79E-540B7774497D}" type="pres">
      <dgm:prSet presAssocID="{F961FA37-E34D-45A7-ACEF-91B3E7E972E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C52B-CD58-4A9B-8CB3-639BB6FAE763}" type="pres">
      <dgm:prSet presAssocID="{F961FA37-E34D-45A7-ACEF-91B3E7E972EB}" presName="spNode" presStyleCnt="0"/>
      <dgm:spPr/>
    </dgm:pt>
    <dgm:pt modelId="{D5C037F5-BFCA-43CC-846E-2C178410DB57}" type="pres">
      <dgm:prSet presAssocID="{5C386714-561A-43D0-8393-60533C0D7BC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2E400422-9B02-4771-8336-632D58C7AED1}" srcId="{8822B68C-E4DD-481D-9402-F17B2CB558EC}" destId="{41D9655E-9896-4402-AE13-4C4EE8F26620}" srcOrd="2" destOrd="0" parTransId="{F7C4D691-EBA4-4982-B7A6-2A95EE481F36}" sibTransId="{52618374-3F37-45F9-A4E0-FB905A5C784A}"/>
    <dgm:cxn modelId="{21FCBFF5-C649-4C0A-88EF-13765D937867}" srcId="{8822B68C-E4DD-481D-9402-F17B2CB558EC}" destId="{F961FA37-E34D-45A7-ACEF-91B3E7E972EB}" srcOrd="3" destOrd="0" parTransId="{E268A879-E72D-4033-82E0-ED556D686F70}" sibTransId="{5C386714-561A-43D0-8393-60533C0D7BC2}"/>
    <dgm:cxn modelId="{898D17F0-8982-4585-8C24-862DFE1CDDF2}" type="presOf" srcId="{8822B68C-E4DD-481D-9402-F17B2CB558EC}" destId="{406CBC43-D857-4EA4-8EDC-57846E9BA06E}" srcOrd="0" destOrd="0" presId="urn:microsoft.com/office/officeart/2005/8/layout/cycle6"/>
    <dgm:cxn modelId="{FC78D278-D8F6-4BF7-98C3-D8990236786A}" type="presOf" srcId="{A0FA7A9A-1CD1-4EA8-9EC8-64EA7A71EC95}" destId="{DDB18788-5160-4955-8EDC-42DE83C1DE7D}" srcOrd="0" destOrd="0" presId="urn:microsoft.com/office/officeart/2005/8/layout/cycle6"/>
    <dgm:cxn modelId="{248B5E44-6914-438A-A6B0-132123AAF115}" type="presOf" srcId="{52618374-3F37-45F9-A4E0-FB905A5C784A}" destId="{173DDCA1-E834-4AB8-A694-BCDA703DC726}" srcOrd="0" destOrd="0" presId="urn:microsoft.com/office/officeart/2005/8/layout/cycle6"/>
    <dgm:cxn modelId="{349F7901-5A18-45E5-8CB1-5F11EC156727}" type="presOf" srcId="{41D9655E-9896-4402-AE13-4C4EE8F26620}" destId="{57CDE8D6-217D-4423-8E81-15DD14675A26}" srcOrd="0" destOrd="0" presId="urn:microsoft.com/office/officeart/2005/8/layout/cycle6"/>
    <dgm:cxn modelId="{CF7C523B-6ECC-49E3-8ABB-A447CF9D9508}" srcId="{8822B68C-E4DD-481D-9402-F17B2CB558EC}" destId="{42DFEDD5-D414-4A26-AF45-396AD2E9678E}" srcOrd="0" destOrd="0" parTransId="{9307E042-A755-4CCB-A9A5-A04B002B0C7C}" sibTransId="{A0FA7A9A-1CD1-4EA8-9EC8-64EA7A71EC95}"/>
    <dgm:cxn modelId="{F223AC0F-F045-4BF6-935E-AED7B31A5EAE}" type="presOf" srcId="{42DFEDD5-D414-4A26-AF45-396AD2E9678E}" destId="{2F936183-E6D2-48A2-AE9D-D2B21BCB3EF2}" srcOrd="0" destOrd="0" presId="urn:microsoft.com/office/officeart/2005/8/layout/cycle6"/>
    <dgm:cxn modelId="{6E515D27-FFF2-4159-9FAF-0FAF8C87B8A4}" srcId="{8822B68C-E4DD-481D-9402-F17B2CB558EC}" destId="{F64C3216-B486-4B83-B726-E81053EAE2EB}" srcOrd="1" destOrd="0" parTransId="{2CCCE1E3-2005-4F89-8F40-BE343F10B6C6}" sibTransId="{2E8D7DDA-3279-4439-8519-F680F3528D56}"/>
    <dgm:cxn modelId="{EEB4C468-45E1-426D-ACBC-D402087DF409}" type="presOf" srcId="{F961FA37-E34D-45A7-ACEF-91B3E7E972EB}" destId="{EEE010E4-AE68-4F4E-A79E-540B7774497D}" srcOrd="0" destOrd="0" presId="urn:microsoft.com/office/officeart/2005/8/layout/cycle6"/>
    <dgm:cxn modelId="{837885B4-EDE2-4068-91D1-C305909AE494}" type="presOf" srcId="{2E8D7DDA-3279-4439-8519-F680F3528D56}" destId="{4447B983-0082-4721-9528-B4859CD95F59}" srcOrd="0" destOrd="0" presId="urn:microsoft.com/office/officeart/2005/8/layout/cycle6"/>
    <dgm:cxn modelId="{44C9F9BD-F35A-4BEB-963E-EC82AEB001AF}" type="presOf" srcId="{F64C3216-B486-4B83-B726-E81053EAE2EB}" destId="{BD4FEBFC-454A-4297-92AF-EBE8A8E78170}" srcOrd="0" destOrd="0" presId="urn:microsoft.com/office/officeart/2005/8/layout/cycle6"/>
    <dgm:cxn modelId="{80844924-37F6-4D78-A40D-6DF531AB9768}" type="presOf" srcId="{5C386714-561A-43D0-8393-60533C0D7BC2}" destId="{D5C037F5-BFCA-43CC-846E-2C178410DB57}" srcOrd="0" destOrd="0" presId="urn:microsoft.com/office/officeart/2005/8/layout/cycle6"/>
    <dgm:cxn modelId="{43EF80E7-3C1D-432F-AE80-1F2E4A3D2833}" type="presParOf" srcId="{406CBC43-D857-4EA4-8EDC-57846E9BA06E}" destId="{2F936183-E6D2-48A2-AE9D-D2B21BCB3EF2}" srcOrd="0" destOrd="0" presId="urn:microsoft.com/office/officeart/2005/8/layout/cycle6"/>
    <dgm:cxn modelId="{68D2F460-7533-421F-A26B-18BCDB08A201}" type="presParOf" srcId="{406CBC43-D857-4EA4-8EDC-57846E9BA06E}" destId="{AC93EE65-3553-47A9-AFAF-7EEDA437130F}" srcOrd="1" destOrd="0" presId="urn:microsoft.com/office/officeart/2005/8/layout/cycle6"/>
    <dgm:cxn modelId="{F823679E-C2B7-4763-BF40-4D23A2625282}" type="presParOf" srcId="{406CBC43-D857-4EA4-8EDC-57846E9BA06E}" destId="{DDB18788-5160-4955-8EDC-42DE83C1DE7D}" srcOrd="2" destOrd="0" presId="urn:microsoft.com/office/officeart/2005/8/layout/cycle6"/>
    <dgm:cxn modelId="{CF55B69E-1B43-477E-9C8D-DCDCD3251E1A}" type="presParOf" srcId="{406CBC43-D857-4EA4-8EDC-57846E9BA06E}" destId="{BD4FEBFC-454A-4297-92AF-EBE8A8E78170}" srcOrd="3" destOrd="0" presId="urn:microsoft.com/office/officeart/2005/8/layout/cycle6"/>
    <dgm:cxn modelId="{4ED0A3A1-10E9-49ED-989B-CBC32E6059D8}" type="presParOf" srcId="{406CBC43-D857-4EA4-8EDC-57846E9BA06E}" destId="{5D4F1E1A-ED30-4232-A650-F0A30E5B3CA5}" srcOrd="4" destOrd="0" presId="urn:microsoft.com/office/officeart/2005/8/layout/cycle6"/>
    <dgm:cxn modelId="{F87B8F60-99E8-4876-8244-2EA2490DFA12}" type="presParOf" srcId="{406CBC43-D857-4EA4-8EDC-57846E9BA06E}" destId="{4447B983-0082-4721-9528-B4859CD95F59}" srcOrd="5" destOrd="0" presId="urn:microsoft.com/office/officeart/2005/8/layout/cycle6"/>
    <dgm:cxn modelId="{699733F1-2C8A-433A-9EE2-4DA198C416E3}" type="presParOf" srcId="{406CBC43-D857-4EA4-8EDC-57846E9BA06E}" destId="{57CDE8D6-217D-4423-8E81-15DD14675A26}" srcOrd="6" destOrd="0" presId="urn:microsoft.com/office/officeart/2005/8/layout/cycle6"/>
    <dgm:cxn modelId="{F7D01AB2-D03C-404B-B531-97361C1FB6BF}" type="presParOf" srcId="{406CBC43-D857-4EA4-8EDC-57846E9BA06E}" destId="{56839963-24BE-433D-88F4-2D379E1CA8C2}" srcOrd="7" destOrd="0" presId="urn:microsoft.com/office/officeart/2005/8/layout/cycle6"/>
    <dgm:cxn modelId="{96A1E67C-181E-4EE5-9FF8-E7CB3DD11E5D}" type="presParOf" srcId="{406CBC43-D857-4EA4-8EDC-57846E9BA06E}" destId="{173DDCA1-E834-4AB8-A694-BCDA703DC726}" srcOrd="8" destOrd="0" presId="urn:microsoft.com/office/officeart/2005/8/layout/cycle6"/>
    <dgm:cxn modelId="{32C4785F-4D06-4F67-80DF-056F36DE673C}" type="presParOf" srcId="{406CBC43-D857-4EA4-8EDC-57846E9BA06E}" destId="{EEE010E4-AE68-4F4E-A79E-540B7774497D}" srcOrd="9" destOrd="0" presId="urn:microsoft.com/office/officeart/2005/8/layout/cycle6"/>
    <dgm:cxn modelId="{46E95950-897F-4B6B-A977-E17A1FC04C08}" type="presParOf" srcId="{406CBC43-D857-4EA4-8EDC-57846E9BA06E}" destId="{E668C52B-CD58-4A9B-8CB3-639BB6FAE763}" srcOrd="10" destOrd="0" presId="urn:microsoft.com/office/officeart/2005/8/layout/cycle6"/>
    <dgm:cxn modelId="{BF05032C-74E1-4948-ABA3-B464567915B0}" type="presParOf" srcId="{406CBC43-D857-4EA4-8EDC-57846E9BA06E}" destId="{D5C037F5-BFCA-43CC-846E-2C178410DB57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AB07E-69B1-4C39-8899-BBC05CA02CCA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017F6-958E-4E7C-83C2-310C31158B4E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1.</a:t>
          </a:r>
          <a:endParaRPr lang="ru-RU" b="1" dirty="0">
            <a:solidFill>
              <a:schemeClr val="tx2"/>
            </a:solidFill>
          </a:endParaRPr>
        </a:p>
      </dgm:t>
    </dgm:pt>
    <dgm:pt modelId="{93EBB471-B017-433C-BD76-9818C9043B98}" type="parTrans" cxnId="{CE81DE8C-AD4D-4075-B8E7-32A5FF272B02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87D9B8E3-085A-4E73-AA5F-5274DCB772FC}" type="sibTrans" cxnId="{CE81DE8C-AD4D-4075-B8E7-32A5FF272B02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AE4DE25C-E12A-4C48-8585-46890948D30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2.</a:t>
          </a:r>
          <a:endParaRPr lang="ru-RU" b="1" dirty="0">
            <a:solidFill>
              <a:schemeClr val="tx2"/>
            </a:solidFill>
          </a:endParaRPr>
        </a:p>
      </dgm:t>
    </dgm:pt>
    <dgm:pt modelId="{207ACC0D-AD56-4812-8214-C7B6A3E1BF39}" type="parTrans" cxnId="{66A09BB7-A936-466A-9BF1-B08AA047622A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618EE0A0-4662-4485-B89C-A2C0EB892424}" type="sibTrans" cxnId="{66A09BB7-A936-466A-9BF1-B08AA047622A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DD5AD5BE-36EB-4C4C-8964-B63AE9F7601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3.</a:t>
          </a:r>
          <a:endParaRPr lang="ru-RU" b="1" dirty="0">
            <a:solidFill>
              <a:schemeClr val="tx2"/>
            </a:solidFill>
          </a:endParaRPr>
        </a:p>
      </dgm:t>
    </dgm:pt>
    <dgm:pt modelId="{C3A5AE5B-83D2-4A74-B63D-16EDA73A2F40}" type="parTrans" cxnId="{5BD95E76-46D1-4A11-B4D8-99BD7774D873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03EE8FE4-99ED-4C8F-91B1-5E08C1D4F55F}" type="sibTrans" cxnId="{5BD95E76-46D1-4A11-B4D8-99BD7774D873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59EDF520-9B88-4CE7-B571-9F90BB3C97E5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4.</a:t>
          </a:r>
          <a:endParaRPr lang="ru-RU" b="1" dirty="0">
            <a:solidFill>
              <a:schemeClr val="tx2"/>
            </a:solidFill>
          </a:endParaRPr>
        </a:p>
      </dgm:t>
    </dgm:pt>
    <dgm:pt modelId="{74114425-A128-45F2-ACF4-38D6B68D2584}" type="parTrans" cxnId="{EFE52AD4-E008-4161-8648-675CA6F341BD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ABC30484-E6C1-41C2-AFE1-B1E5AC88F2DC}" type="sibTrans" cxnId="{EFE52AD4-E008-4161-8648-675CA6F341BD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7CD7E472-90CC-4B29-BA2B-B71486A1E9F7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5.</a:t>
          </a:r>
          <a:endParaRPr lang="ru-RU" b="1" dirty="0">
            <a:solidFill>
              <a:schemeClr val="tx2"/>
            </a:solidFill>
          </a:endParaRPr>
        </a:p>
      </dgm:t>
    </dgm:pt>
    <dgm:pt modelId="{F74F1963-84AE-43A6-88EF-D559351408FC}" type="parTrans" cxnId="{934CCCC5-0F17-4111-B9AD-1DEB3F872105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478AEBFC-3751-4634-8653-DA0751DC8D40}" type="sibTrans" cxnId="{934CCCC5-0F17-4111-B9AD-1DEB3F872105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0513F95C-F443-4A99-97DB-A99A4189364D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6.</a:t>
          </a:r>
          <a:endParaRPr lang="ru-RU" b="1" dirty="0">
            <a:solidFill>
              <a:schemeClr val="tx2"/>
            </a:solidFill>
          </a:endParaRPr>
        </a:p>
      </dgm:t>
    </dgm:pt>
    <dgm:pt modelId="{7475385C-B802-437D-9704-0F87BA20B27A}" type="parTrans" cxnId="{C2D8702B-EF1B-4CAB-91CA-1C1BCF0AA098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52A7B43F-DEFF-49EF-91CF-4F6CE05DCBD7}" type="sibTrans" cxnId="{C2D8702B-EF1B-4CAB-91CA-1C1BCF0AA098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33FFC5E6-6147-4A8D-B4FA-5E4A4D52A31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7.</a:t>
          </a:r>
          <a:endParaRPr lang="ru-RU" b="1" dirty="0">
            <a:solidFill>
              <a:schemeClr val="tx2"/>
            </a:solidFill>
          </a:endParaRPr>
        </a:p>
      </dgm:t>
    </dgm:pt>
    <dgm:pt modelId="{21698DE7-0733-4A99-886D-8039F34593A1}" type="parTrans" cxnId="{83DCC765-5424-4516-97B6-47C4B48304D2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E971E66B-0665-42D6-AA87-394E164E0421}" type="sibTrans" cxnId="{83DCC765-5424-4516-97B6-47C4B48304D2}">
      <dgm:prSet/>
      <dgm:spPr/>
      <dgm:t>
        <a:bodyPr/>
        <a:lstStyle/>
        <a:p>
          <a:endParaRPr lang="ru-RU" b="1">
            <a:solidFill>
              <a:schemeClr val="tx2"/>
            </a:solidFill>
          </a:endParaRPr>
        </a:p>
      </dgm:t>
    </dgm:pt>
    <dgm:pt modelId="{43B884A3-E97C-489F-B6CA-8E33F43E0C48}" type="pres">
      <dgm:prSet presAssocID="{676AB07E-69B1-4C39-8899-BBC05CA02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8C653-0B19-41E2-9B6A-7550ACA48F7B}" type="pres">
      <dgm:prSet presAssocID="{1ED017F6-958E-4E7C-83C2-310C31158B4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7CCD2-4470-418E-A5F7-C7DFBE561E97}" type="pres">
      <dgm:prSet presAssocID="{87D9B8E3-085A-4E73-AA5F-5274DCB772F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1F8F1344-9009-462C-81E8-A77A968CA32A}" type="pres">
      <dgm:prSet presAssocID="{87D9B8E3-085A-4E73-AA5F-5274DCB772F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65FE24F-A47B-44F3-AC46-1A18E0B06F2B}" type="pres">
      <dgm:prSet presAssocID="{AE4DE25C-E12A-4C48-8585-46890948D30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73E4-5EC7-4A95-886F-0814ED332C76}" type="pres">
      <dgm:prSet presAssocID="{618EE0A0-4662-4485-B89C-A2C0EB892424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58EBBCF-09E4-4534-BDDC-6D9FA91F4B12}" type="pres">
      <dgm:prSet presAssocID="{618EE0A0-4662-4485-B89C-A2C0EB892424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FE7962A-1A03-48DA-AD0B-B98CE8A57757}" type="pres">
      <dgm:prSet presAssocID="{DD5AD5BE-36EB-4C4C-8964-B63AE9F7601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287F1-3525-43B8-8D4D-B697E43D1C34}" type="pres">
      <dgm:prSet presAssocID="{03EE8FE4-99ED-4C8F-91B1-5E08C1D4F55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CD63510-E998-433B-88B9-7EC56440D574}" type="pres">
      <dgm:prSet presAssocID="{03EE8FE4-99ED-4C8F-91B1-5E08C1D4F55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72ECC7E-C636-4067-9626-C0F8CC387942}" type="pres">
      <dgm:prSet presAssocID="{59EDF520-9B88-4CE7-B571-9F90BB3C97E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A0066-E717-4E7C-9C9F-8E38034E5CBA}" type="pres">
      <dgm:prSet presAssocID="{ABC30484-E6C1-41C2-AFE1-B1E5AC88F2DC}" presName="sibTrans" presStyleLbl="sibTrans2D1" presStyleIdx="3" presStyleCnt="6"/>
      <dgm:spPr/>
      <dgm:t>
        <a:bodyPr/>
        <a:lstStyle/>
        <a:p>
          <a:endParaRPr lang="ru-RU"/>
        </a:p>
      </dgm:t>
    </dgm:pt>
    <dgm:pt modelId="{6E97D640-2C9B-4799-94F8-7055B37FEC14}" type="pres">
      <dgm:prSet presAssocID="{ABC30484-E6C1-41C2-AFE1-B1E5AC88F2D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BD065090-5E5B-46F1-86E4-124430EFD68D}" type="pres">
      <dgm:prSet presAssocID="{7CD7E472-90CC-4B29-BA2B-B71486A1E9F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964F5-97A2-4B38-8CC6-E74312D8E4D9}" type="pres">
      <dgm:prSet presAssocID="{478AEBFC-3751-4634-8653-DA0751DC8D40}" presName="sibTrans" presStyleLbl="sibTrans2D1" presStyleIdx="4" presStyleCnt="6"/>
      <dgm:spPr/>
      <dgm:t>
        <a:bodyPr/>
        <a:lstStyle/>
        <a:p>
          <a:endParaRPr lang="ru-RU"/>
        </a:p>
      </dgm:t>
    </dgm:pt>
    <dgm:pt modelId="{5223AC4D-2BC5-43ED-8284-955F02BD580E}" type="pres">
      <dgm:prSet presAssocID="{478AEBFC-3751-4634-8653-DA0751DC8D4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2884971B-5FED-450D-BFDB-A1D7B8AC3145}" type="pres">
      <dgm:prSet presAssocID="{0513F95C-F443-4A99-97DB-A99A4189364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1E182-734A-4AED-9BF1-F512F794D2C6}" type="pres">
      <dgm:prSet presAssocID="{52A7B43F-DEFF-49EF-91CF-4F6CE05DCBD7}" presName="sibTrans" presStyleLbl="sibTrans2D1" presStyleIdx="5" presStyleCnt="6"/>
      <dgm:spPr/>
      <dgm:t>
        <a:bodyPr/>
        <a:lstStyle/>
        <a:p>
          <a:endParaRPr lang="ru-RU"/>
        </a:p>
      </dgm:t>
    </dgm:pt>
    <dgm:pt modelId="{D057BCE0-D594-41FE-A7E2-961E5ADA5D1E}" type="pres">
      <dgm:prSet presAssocID="{52A7B43F-DEFF-49EF-91CF-4F6CE05DCBD7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D5DA56C-C855-4141-BEBC-E7AC9A8973D9}" type="pres">
      <dgm:prSet presAssocID="{33FFC5E6-6147-4A8D-B4FA-5E4A4D52A31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880814-1541-4DC5-AEAC-90346ABAFC15}" type="presOf" srcId="{618EE0A0-4662-4485-B89C-A2C0EB892424}" destId="{B58EBBCF-09E4-4534-BDDC-6D9FA91F4B12}" srcOrd="1" destOrd="0" presId="urn:microsoft.com/office/officeart/2005/8/layout/process5"/>
    <dgm:cxn modelId="{0FAE9801-AEFE-4966-96C5-35ED67D4CA2B}" type="presOf" srcId="{DD5AD5BE-36EB-4C4C-8964-B63AE9F76015}" destId="{3FE7962A-1A03-48DA-AD0B-B98CE8A57757}" srcOrd="0" destOrd="0" presId="urn:microsoft.com/office/officeart/2005/8/layout/process5"/>
    <dgm:cxn modelId="{94132441-7F52-4689-AAC3-95449149CE3E}" type="presOf" srcId="{478AEBFC-3751-4634-8653-DA0751DC8D40}" destId="{5223AC4D-2BC5-43ED-8284-955F02BD580E}" srcOrd="1" destOrd="0" presId="urn:microsoft.com/office/officeart/2005/8/layout/process5"/>
    <dgm:cxn modelId="{7CB13FF7-93F1-4921-83B6-A4BB5E68659E}" type="presOf" srcId="{59EDF520-9B88-4CE7-B571-9F90BB3C97E5}" destId="{972ECC7E-C636-4067-9626-C0F8CC387942}" srcOrd="0" destOrd="0" presId="urn:microsoft.com/office/officeart/2005/8/layout/process5"/>
    <dgm:cxn modelId="{C2D8702B-EF1B-4CAB-91CA-1C1BCF0AA098}" srcId="{676AB07E-69B1-4C39-8899-BBC05CA02CCA}" destId="{0513F95C-F443-4A99-97DB-A99A4189364D}" srcOrd="5" destOrd="0" parTransId="{7475385C-B802-437D-9704-0F87BA20B27A}" sibTransId="{52A7B43F-DEFF-49EF-91CF-4F6CE05DCBD7}"/>
    <dgm:cxn modelId="{CE81DE8C-AD4D-4075-B8E7-32A5FF272B02}" srcId="{676AB07E-69B1-4C39-8899-BBC05CA02CCA}" destId="{1ED017F6-958E-4E7C-83C2-310C31158B4E}" srcOrd="0" destOrd="0" parTransId="{93EBB471-B017-433C-BD76-9818C9043B98}" sibTransId="{87D9B8E3-085A-4E73-AA5F-5274DCB772FC}"/>
    <dgm:cxn modelId="{E16F8FC0-8CC7-4632-B54D-5F2C2B8581E8}" type="presOf" srcId="{618EE0A0-4662-4485-B89C-A2C0EB892424}" destId="{0E7A73E4-5EC7-4A95-886F-0814ED332C76}" srcOrd="0" destOrd="0" presId="urn:microsoft.com/office/officeart/2005/8/layout/process5"/>
    <dgm:cxn modelId="{92D2E658-7B41-419F-9248-F1A5E41D1713}" type="presOf" srcId="{52A7B43F-DEFF-49EF-91CF-4F6CE05DCBD7}" destId="{D057BCE0-D594-41FE-A7E2-961E5ADA5D1E}" srcOrd="1" destOrd="0" presId="urn:microsoft.com/office/officeart/2005/8/layout/process5"/>
    <dgm:cxn modelId="{83DCC765-5424-4516-97B6-47C4B48304D2}" srcId="{676AB07E-69B1-4C39-8899-BBC05CA02CCA}" destId="{33FFC5E6-6147-4A8D-B4FA-5E4A4D52A310}" srcOrd="6" destOrd="0" parTransId="{21698DE7-0733-4A99-886D-8039F34593A1}" sibTransId="{E971E66B-0665-42D6-AA87-394E164E0421}"/>
    <dgm:cxn modelId="{31B54C2B-C3D4-4097-B437-6DFD015C525C}" type="presOf" srcId="{87D9B8E3-085A-4E73-AA5F-5274DCB772FC}" destId="{1F8F1344-9009-462C-81E8-A77A968CA32A}" srcOrd="1" destOrd="0" presId="urn:microsoft.com/office/officeart/2005/8/layout/process5"/>
    <dgm:cxn modelId="{9737432E-C9E0-4BD1-9FDC-E07BD57A5499}" type="presOf" srcId="{7CD7E472-90CC-4B29-BA2B-B71486A1E9F7}" destId="{BD065090-5E5B-46F1-86E4-124430EFD68D}" srcOrd="0" destOrd="0" presId="urn:microsoft.com/office/officeart/2005/8/layout/process5"/>
    <dgm:cxn modelId="{4DE735CE-1262-4AE5-B3B8-E979D9AA5729}" type="presOf" srcId="{33FFC5E6-6147-4A8D-B4FA-5E4A4D52A310}" destId="{6D5DA56C-C855-4141-BEBC-E7AC9A8973D9}" srcOrd="0" destOrd="0" presId="urn:microsoft.com/office/officeart/2005/8/layout/process5"/>
    <dgm:cxn modelId="{07B7182C-D883-43B9-A15B-43AE85D3AF58}" type="presOf" srcId="{ABC30484-E6C1-41C2-AFE1-B1E5AC88F2DC}" destId="{6E97D640-2C9B-4799-94F8-7055B37FEC14}" srcOrd="1" destOrd="0" presId="urn:microsoft.com/office/officeart/2005/8/layout/process5"/>
    <dgm:cxn modelId="{D84A2892-1729-49AB-BBF9-79E07209E5E3}" type="presOf" srcId="{0513F95C-F443-4A99-97DB-A99A4189364D}" destId="{2884971B-5FED-450D-BFDB-A1D7B8AC3145}" srcOrd="0" destOrd="0" presId="urn:microsoft.com/office/officeart/2005/8/layout/process5"/>
    <dgm:cxn modelId="{5772E1D9-FC80-4DE0-A4AD-5D94349B9FE3}" type="presOf" srcId="{478AEBFC-3751-4634-8653-DA0751DC8D40}" destId="{493964F5-97A2-4B38-8CC6-E74312D8E4D9}" srcOrd="0" destOrd="0" presId="urn:microsoft.com/office/officeart/2005/8/layout/process5"/>
    <dgm:cxn modelId="{5BD95E76-46D1-4A11-B4D8-99BD7774D873}" srcId="{676AB07E-69B1-4C39-8899-BBC05CA02CCA}" destId="{DD5AD5BE-36EB-4C4C-8964-B63AE9F76015}" srcOrd="2" destOrd="0" parTransId="{C3A5AE5B-83D2-4A74-B63D-16EDA73A2F40}" sibTransId="{03EE8FE4-99ED-4C8F-91B1-5E08C1D4F55F}"/>
    <dgm:cxn modelId="{3F56D0D9-F218-4416-9885-43DF16192934}" type="presOf" srcId="{87D9B8E3-085A-4E73-AA5F-5274DCB772FC}" destId="{4AD7CCD2-4470-418E-A5F7-C7DFBE561E97}" srcOrd="0" destOrd="0" presId="urn:microsoft.com/office/officeart/2005/8/layout/process5"/>
    <dgm:cxn modelId="{F3C02F9E-3216-44A2-BA99-ACF87EBE4711}" type="presOf" srcId="{AE4DE25C-E12A-4C48-8585-46890948D305}" destId="{D65FE24F-A47B-44F3-AC46-1A18E0B06F2B}" srcOrd="0" destOrd="0" presId="urn:microsoft.com/office/officeart/2005/8/layout/process5"/>
    <dgm:cxn modelId="{66A09BB7-A936-466A-9BF1-B08AA047622A}" srcId="{676AB07E-69B1-4C39-8899-BBC05CA02CCA}" destId="{AE4DE25C-E12A-4C48-8585-46890948D305}" srcOrd="1" destOrd="0" parTransId="{207ACC0D-AD56-4812-8214-C7B6A3E1BF39}" sibTransId="{618EE0A0-4662-4485-B89C-A2C0EB892424}"/>
    <dgm:cxn modelId="{9914165C-21D7-4035-8583-EFB21A5638D2}" type="presOf" srcId="{52A7B43F-DEFF-49EF-91CF-4F6CE05DCBD7}" destId="{1F51E182-734A-4AED-9BF1-F512F794D2C6}" srcOrd="0" destOrd="0" presId="urn:microsoft.com/office/officeart/2005/8/layout/process5"/>
    <dgm:cxn modelId="{934CCCC5-0F17-4111-B9AD-1DEB3F872105}" srcId="{676AB07E-69B1-4C39-8899-BBC05CA02CCA}" destId="{7CD7E472-90CC-4B29-BA2B-B71486A1E9F7}" srcOrd="4" destOrd="0" parTransId="{F74F1963-84AE-43A6-88EF-D559351408FC}" sibTransId="{478AEBFC-3751-4634-8653-DA0751DC8D40}"/>
    <dgm:cxn modelId="{7EFCA5E7-A045-4DDB-AF5B-07B3E18D9E7D}" type="presOf" srcId="{676AB07E-69B1-4C39-8899-BBC05CA02CCA}" destId="{43B884A3-E97C-489F-B6CA-8E33F43E0C48}" srcOrd="0" destOrd="0" presId="urn:microsoft.com/office/officeart/2005/8/layout/process5"/>
    <dgm:cxn modelId="{8B6BBF7D-7687-43E4-B42B-274E20481AD7}" type="presOf" srcId="{03EE8FE4-99ED-4C8F-91B1-5E08C1D4F55F}" destId="{4CD63510-E998-433B-88B9-7EC56440D574}" srcOrd="1" destOrd="0" presId="urn:microsoft.com/office/officeart/2005/8/layout/process5"/>
    <dgm:cxn modelId="{EFE52AD4-E008-4161-8648-675CA6F341BD}" srcId="{676AB07E-69B1-4C39-8899-BBC05CA02CCA}" destId="{59EDF520-9B88-4CE7-B571-9F90BB3C97E5}" srcOrd="3" destOrd="0" parTransId="{74114425-A128-45F2-ACF4-38D6B68D2584}" sibTransId="{ABC30484-E6C1-41C2-AFE1-B1E5AC88F2DC}"/>
    <dgm:cxn modelId="{936D4EF5-AE43-4B5E-BAF6-EBA30B38C5F7}" type="presOf" srcId="{ABC30484-E6C1-41C2-AFE1-B1E5AC88F2DC}" destId="{93CA0066-E717-4E7C-9C9F-8E38034E5CBA}" srcOrd="0" destOrd="0" presId="urn:microsoft.com/office/officeart/2005/8/layout/process5"/>
    <dgm:cxn modelId="{3AD71764-296C-4B62-9AB8-56AE915B403A}" type="presOf" srcId="{1ED017F6-958E-4E7C-83C2-310C31158B4E}" destId="{0B98C653-0B19-41E2-9B6A-7550ACA48F7B}" srcOrd="0" destOrd="0" presId="urn:microsoft.com/office/officeart/2005/8/layout/process5"/>
    <dgm:cxn modelId="{12EA0498-E729-46B4-98FE-BF02C113C702}" type="presOf" srcId="{03EE8FE4-99ED-4C8F-91B1-5E08C1D4F55F}" destId="{BBC287F1-3525-43B8-8D4D-B697E43D1C34}" srcOrd="0" destOrd="0" presId="urn:microsoft.com/office/officeart/2005/8/layout/process5"/>
    <dgm:cxn modelId="{2DC46C4B-BCAA-425D-AB59-6307CA650F9B}" type="presParOf" srcId="{43B884A3-E97C-489F-B6CA-8E33F43E0C48}" destId="{0B98C653-0B19-41E2-9B6A-7550ACA48F7B}" srcOrd="0" destOrd="0" presId="urn:microsoft.com/office/officeart/2005/8/layout/process5"/>
    <dgm:cxn modelId="{21FC4A98-2FF6-4A17-B77B-B4DA38065C90}" type="presParOf" srcId="{43B884A3-E97C-489F-B6CA-8E33F43E0C48}" destId="{4AD7CCD2-4470-418E-A5F7-C7DFBE561E97}" srcOrd="1" destOrd="0" presId="urn:microsoft.com/office/officeart/2005/8/layout/process5"/>
    <dgm:cxn modelId="{2E52E99A-09FB-4AAA-84D2-4BBE04F77475}" type="presParOf" srcId="{4AD7CCD2-4470-418E-A5F7-C7DFBE561E97}" destId="{1F8F1344-9009-462C-81E8-A77A968CA32A}" srcOrd="0" destOrd="0" presId="urn:microsoft.com/office/officeart/2005/8/layout/process5"/>
    <dgm:cxn modelId="{6CFC656A-703E-4A40-A30F-018EF14F3BDD}" type="presParOf" srcId="{43B884A3-E97C-489F-B6CA-8E33F43E0C48}" destId="{D65FE24F-A47B-44F3-AC46-1A18E0B06F2B}" srcOrd="2" destOrd="0" presId="urn:microsoft.com/office/officeart/2005/8/layout/process5"/>
    <dgm:cxn modelId="{2B15A818-F06A-4256-B15B-7C84438ADBEC}" type="presParOf" srcId="{43B884A3-E97C-489F-B6CA-8E33F43E0C48}" destId="{0E7A73E4-5EC7-4A95-886F-0814ED332C76}" srcOrd="3" destOrd="0" presId="urn:microsoft.com/office/officeart/2005/8/layout/process5"/>
    <dgm:cxn modelId="{6158C062-61E5-4322-AA65-D0F66A991DE6}" type="presParOf" srcId="{0E7A73E4-5EC7-4A95-886F-0814ED332C76}" destId="{B58EBBCF-09E4-4534-BDDC-6D9FA91F4B12}" srcOrd="0" destOrd="0" presId="urn:microsoft.com/office/officeart/2005/8/layout/process5"/>
    <dgm:cxn modelId="{C2DB00CF-B5A7-446E-8586-91B06554603A}" type="presParOf" srcId="{43B884A3-E97C-489F-B6CA-8E33F43E0C48}" destId="{3FE7962A-1A03-48DA-AD0B-B98CE8A57757}" srcOrd="4" destOrd="0" presId="urn:microsoft.com/office/officeart/2005/8/layout/process5"/>
    <dgm:cxn modelId="{312EF09F-0E8E-495A-A3E1-986F2E2B3804}" type="presParOf" srcId="{43B884A3-E97C-489F-B6CA-8E33F43E0C48}" destId="{BBC287F1-3525-43B8-8D4D-B697E43D1C34}" srcOrd="5" destOrd="0" presId="urn:microsoft.com/office/officeart/2005/8/layout/process5"/>
    <dgm:cxn modelId="{6BE79C33-E993-4630-994E-08F97BB195B6}" type="presParOf" srcId="{BBC287F1-3525-43B8-8D4D-B697E43D1C34}" destId="{4CD63510-E998-433B-88B9-7EC56440D574}" srcOrd="0" destOrd="0" presId="urn:microsoft.com/office/officeart/2005/8/layout/process5"/>
    <dgm:cxn modelId="{2BA0D80F-2F67-45AD-A18F-E74CF1B07697}" type="presParOf" srcId="{43B884A3-E97C-489F-B6CA-8E33F43E0C48}" destId="{972ECC7E-C636-4067-9626-C0F8CC387942}" srcOrd="6" destOrd="0" presId="urn:microsoft.com/office/officeart/2005/8/layout/process5"/>
    <dgm:cxn modelId="{DBD5A3C3-3FAD-4E03-BB46-348EE567D164}" type="presParOf" srcId="{43B884A3-E97C-489F-B6CA-8E33F43E0C48}" destId="{93CA0066-E717-4E7C-9C9F-8E38034E5CBA}" srcOrd="7" destOrd="0" presId="urn:microsoft.com/office/officeart/2005/8/layout/process5"/>
    <dgm:cxn modelId="{D0FCE584-19E5-4CF2-8E0E-88CE3C1F4495}" type="presParOf" srcId="{93CA0066-E717-4E7C-9C9F-8E38034E5CBA}" destId="{6E97D640-2C9B-4799-94F8-7055B37FEC14}" srcOrd="0" destOrd="0" presId="urn:microsoft.com/office/officeart/2005/8/layout/process5"/>
    <dgm:cxn modelId="{EA291052-1762-4CB9-BC21-B6B17059BCCF}" type="presParOf" srcId="{43B884A3-E97C-489F-B6CA-8E33F43E0C48}" destId="{BD065090-5E5B-46F1-86E4-124430EFD68D}" srcOrd="8" destOrd="0" presId="urn:microsoft.com/office/officeart/2005/8/layout/process5"/>
    <dgm:cxn modelId="{DD329865-F431-4D49-B618-44266E44BEA0}" type="presParOf" srcId="{43B884A3-E97C-489F-B6CA-8E33F43E0C48}" destId="{493964F5-97A2-4B38-8CC6-E74312D8E4D9}" srcOrd="9" destOrd="0" presId="urn:microsoft.com/office/officeart/2005/8/layout/process5"/>
    <dgm:cxn modelId="{406467F8-E192-4EC6-B32B-CBF8B2809318}" type="presParOf" srcId="{493964F5-97A2-4B38-8CC6-E74312D8E4D9}" destId="{5223AC4D-2BC5-43ED-8284-955F02BD580E}" srcOrd="0" destOrd="0" presId="urn:microsoft.com/office/officeart/2005/8/layout/process5"/>
    <dgm:cxn modelId="{B97A93B8-C64F-45CA-9485-723590E4779A}" type="presParOf" srcId="{43B884A3-E97C-489F-B6CA-8E33F43E0C48}" destId="{2884971B-5FED-450D-BFDB-A1D7B8AC3145}" srcOrd="10" destOrd="0" presId="urn:microsoft.com/office/officeart/2005/8/layout/process5"/>
    <dgm:cxn modelId="{3992D574-CEE1-4B24-8DF2-710A5F34A29D}" type="presParOf" srcId="{43B884A3-E97C-489F-B6CA-8E33F43E0C48}" destId="{1F51E182-734A-4AED-9BF1-F512F794D2C6}" srcOrd="11" destOrd="0" presId="urn:microsoft.com/office/officeart/2005/8/layout/process5"/>
    <dgm:cxn modelId="{70DF9A00-D6A0-4636-8F94-63960F8A8C73}" type="presParOf" srcId="{1F51E182-734A-4AED-9BF1-F512F794D2C6}" destId="{D057BCE0-D594-41FE-A7E2-961E5ADA5D1E}" srcOrd="0" destOrd="0" presId="urn:microsoft.com/office/officeart/2005/8/layout/process5"/>
    <dgm:cxn modelId="{41EB0769-0F86-47CE-B807-F710AB0BD094}" type="presParOf" srcId="{43B884A3-E97C-489F-B6CA-8E33F43E0C48}" destId="{6D5DA56C-C855-4141-BEBC-E7AC9A8973D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C81ED2-B132-415D-B5E0-DAE5235BE8A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99836A-D480-497A-9810-60C51EFF2304}">
      <dgm:prSet phldrT="[Текст]"/>
      <dgm:spPr/>
      <dgm:t>
        <a:bodyPr/>
        <a:lstStyle/>
        <a:p>
          <a:r>
            <a:rPr lang="ru-RU" dirty="0" smtClean="0"/>
            <a:t>ИПС</a:t>
          </a:r>
          <a:endParaRPr lang="ru-RU" dirty="0"/>
        </a:p>
      </dgm:t>
    </dgm:pt>
    <dgm:pt modelId="{AA682630-49D2-4378-9E36-7810B607AEB2}" type="parTrans" cxnId="{F8E38B15-F60C-4985-9967-088B086FAC47}">
      <dgm:prSet/>
      <dgm:spPr/>
      <dgm:t>
        <a:bodyPr/>
        <a:lstStyle/>
        <a:p>
          <a:endParaRPr lang="ru-RU"/>
        </a:p>
      </dgm:t>
    </dgm:pt>
    <dgm:pt modelId="{FA6F985A-4189-48EE-B778-F8B406706CD9}" type="sibTrans" cxnId="{F8E38B15-F60C-4985-9967-088B086FAC47}">
      <dgm:prSet/>
      <dgm:spPr/>
      <dgm:t>
        <a:bodyPr/>
        <a:lstStyle/>
        <a:p>
          <a:endParaRPr lang="ru-RU"/>
        </a:p>
      </dgm:t>
    </dgm:pt>
    <dgm:pt modelId="{2AD08C7C-545B-4779-8D87-5137778A8977}">
      <dgm:prSet phldrT="[Текст]"/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D52BA1E8-EC40-49CD-9CB5-DEB900E83CCF}" type="parTrans" cxnId="{57C1DA1F-9014-459C-B8F8-C1559DEE7325}">
      <dgm:prSet/>
      <dgm:spPr/>
      <dgm:t>
        <a:bodyPr/>
        <a:lstStyle/>
        <a:p>
          <a:endParaRPr lang="ru-RU"/>
        </a:p>
      </dgm:t>
    </dgm:pt>
    <dgm:pt modelId="{E0C47A4F-00CB-48C0-860B-A5F3B959B511}" type="sibTrans" cxnId="{57C1DA1F-9014-459C-B8F8-C1559DEE7325}">
      <dgm:prSet/>
      <dgm:spPr/>
      <dgm:t>
        <a:bodyPr/>
        <a:lstStyle/>
        <a:p>
          <a:endParaRPr lang="ru-RU"/>
        </a:p>
      </dgm:t>
    </dgm:pt>
    <dgm:pt modelId="{CD942828-BAEC-4065-89FA-E529B377BB3F}">
      <dgm:prSet phldrT="[Текст]"/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2FE6523F-4B82-4C1F-A27C-ABA857F95F9A}" type="parTrans" cxnId="{192325ED-D0D3-4B52-BBB8-0A745BFE4846}">
      <dgm:prSet/>
      <dgm:spPr/>
      <dgm:t>
        <a:bodyPr/>
        <a:lstStyle/>
        <a:p>
          <a:endParaRPr lang="ru-RU"/>
        </a:p>
      </dgm:t>
    </dgm:pt>
    <dgm:pt modelId="{90472D26-E613-47AB-8536-04FD2883EC70}" type="sibTrans" cxnId="{192325ED-D0D3-4B52-BBB8-0A745BFE4846}">
      <dgm:prSet/>
      <dgm:spPr/>
      <dgm:t>
        <a:bodyPr/>
        <a:lstStyle/>
        <a:p>
          <a:endParaRPr lang="ru-RU"/>
        </a:p>
      </dgm:t>
    </dgm:pt>
    <dgm:pt modelId="{74F28C93-399B-49F3-BEBC-B805FD1A9F35}">
      <dgm:prSet phldrT="[Текст]"/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814DC5E2-87B3-4B99-BA0F-C5773ADFAED1}" type="parTrans" cxnId="{1F0A8407-8652-4EF1-A28E-944706DDF66B}">
      <dgm:prSet/>
      <dgm:spPr/>
      <dgm:t>
        <a:bodyPr/>
        <a:lstStyle/>
        <a:p>
          <a:endParaRPr lang="ru-RU"/>
        </a:p>
      </dgm:t>
    </dgm:pt>
    <dgm:pt modelId="{9A5ED550-7ECE-4960-A036-E8A84D5D0509}" type="sibTrans" cxnId="{1F0A8407-8652-4EF1-A28E-944706DDF66B}">
      <dgm:prSet/>
      <dgm:spPr/>
      <dgm:t>
        <a:bodyPr/>
        <a:lstStyle/>
        <a:p>
          <a:endParaRPr lang="ru-RU"/>
        </a:p>
      </dgm:t>
    </dgm:pt>
    <dgm:pt modelId="{C2954C83-8DE4-4DB3-B81C-A1D7C70F5EEE}">
      <dgm:prSet phldrT="[Текст]"/>
      <dgm:spPr/>
      <dgm:t>
        <a:bodyPr/>
        <a:lstStyle/>
        <a:p>
          <a:r>
            <a:rPr lang="ru-RU" dirty="0" smtClean="0"/>
            <a:t>Атрибуты объектов реального мира</a:t>
          </a:r>
          <a:endParaRPr lang="ru-RU" dirty="0"/>
        </a:p>
      </dgm:t>
    </dgm:pt>
    <dgm:pt modelId="{FCDA0780-DBE6-4A91-BB4D-45E824AB4FC3}" type="parTrans" cxnId="{8AA7261F-C3C8-4865-B307-880AA4A23116}">
      <dgm:prSet/>
      <dgm:spPr/>
      <dgm:t>
        <a:bodyPr/>
        <a:lstStyle/>
        <a:p>
          <a:endParaRPr lang="ru-RU"/>
        </a:p>
      </dgm:t>
    </dgm:pt>
    <dgm:pt modelId="{2E5F0B2B-30D5-44D4-BB6D-562E155E537E}" type="sibTrans" cxnId="{8AA7261F-C3C8-4865-B307-880AA4A23116}">
      <dgm:prSet/>
      <dgm:spPr/>
      <dgm:t>
        <a:bodyPr/>
        <a:lstStyle/>
        <a:p>
          <a:endParaRPr lang="ru-RU"/>
        </a:p>
      </dgm:t>
    </dgm:pt>
    <dgm:pt modelId="{E5B9FD3E-E77F-4B6C-9047-40BC4DD9CCC8}">
      <dgm:prSet phldrT="[Текст]"/>
      <dgm:spPr/>
      <dgm:t>
        <a:bodyPr/>
        <a:lstStyle/>
        <a:p>
          <a:r>
            <a:rPr lang="ru-RU" dirty="0" smtClean="0"/>
            <a:t>Текстовые, графические, аудиовизуальные и другие документы</a:t>
          </a:r>
          <a:endParaRPr lang="ru-RU" dirty="0"/>
        </a:p>
      </dgm:t>
    </dgm:pt>
    <dgm:pt modelId="{6A9A6EC8-6323-427A-A587-53289969BCB9}" type="parTrans" cxnId="{D79E6E52-B61D-411F-B5D8-809CC38AA273}">
      <dgm:prSet/>
      <dgm:spPr/>
      <dgm:t>
        <a:bodyPr/>
        <a:lstStyle/>
        <a:p>
          <a:endParaRPr lang="ru-RU"/>
        </a:p>
      </dgm:t>
    </dgm:pt>
    <dgm:pt modelId="{9E363B3E-4139-4897-B619-279E6C2299A0}" type="sibTrans" cxnId="{D79E6E52-B61D-411F-B5D8-809CC38AA273}">
      <dgm:prSet/>
      <dgm:spPr/>
      <dgm:t>
        <a:bodyPr/>
        <a:lstStyle/>
        <a:p>
          <a:endParaRPr lang="ru-RU"/>
        </a:p>
      </dgm:t>
    </dgm:pt>
    <dgm:pt modelId="{40332CB1-289A-4F1B-AE29-1E666E6C1FD2}">
      <dgm:prSet phldrT="[Текст]"/>
      <dgm:spPr/>
      <dgm:t>
        <a:bodyPr/>
        <a:lstStyle/>
        <a:p>
          <a:r>
            <a:rPr lang="ru-RU" dirty="0" smtClean="0"/>
            <a:t>Имитирующие поведение эксперта в какой-либо предметной области</a:t>
          </a:r>
          <a:endParaRPr lang="ru-RU" dirty="0"/>
        </a:p>
      </dgm:t>
    </dgm:pt>
    <dgm:pt modelId="{919E4D6D-3616-4284-AEA2-85017FA392F1}" type="parTrans" cxnId="{DEB1E4BB-72DE-4C99-B992-1807E1B30F73}">
      <dgm:prSet/>
      <dgm:spPr/>
      <dgm:t>
        <a:bodyPr/>
        <a:lstStyle/>
        <a:p>
          <a:endParaRPr lang="ru-RU"/>
        </a:p>
      </dgm:t>
    </dgm:pt>
    <dgm:pt modelId="{251339E6-98E0-4847-A58F-8892A93A7F61}" type="sibTrans" cxnId="{DEB1E4BB-72DE-4C99-B992-1807E1B30F73}">
      <dgm:prSet/>
      <dgm:spPr/>
      <dgm:t>
        <a:bodyPr/>
        <a:lstStyle/>
        <a:p>
          <a:endParaRPr lang="ru-RU"/>
        </a:p>
      </dgm:t>
    </dgm:pt>
    <dgm:pt modelId="{B5FFDD31-ECBD-49F4-8A84-BEB6601A7AF0}" type="pres">
      <dgm:prSet presAssocID="{64C81ED2-B132-415D-B5E0-DAE5235BE8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758A09-E88A-4BE1-852B-E55F1FBEDF36}" type="pres">
      <dgm:prSet presAssocID="{ED99836A-D480-497A-9810-60C51EFF2304}" presName="hierRoot1" presStyleCnt="0">
        <dgm:presLayoutVars>
          <dgm:hierBranch val="init"/>
        </dgm:presLayoutVars>
      </dgm:prSet>
      <dgm:spPr/>
    </dgm:pt>
    <dgm:pt modelId="{924D902E-012E-4C70-9861-DDB648F4E269}" type="pres">
      <dgm:prSet presAssocID="{ED99836A-D480-497A-9810-60C51EFF2304}" presName="rootComposite1" presStyleCnt="0"/>
      <dgm:spPr/>
    </dgm:pt>
    <dgm:pt modelId="{9B82C8F7-FCC3-448D-80FC-D7AE03CE5E59}" type="pres">
      <dgm:prSet presAssocID="{ED99836A-D480-497A-9810-60C51EFF230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A798DB-FDE4-43F0-80C2-66C142888221}" type="pres">
      <dgm:prSet presAssocID="{ED99836A-D480-497A-9810-60C51EFF230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F703873-2BE7-4602-AFB9-A67FA37D115F}" type="pres">
      <dgm:prSet presAssocID="{ED99836A-D480-497A-9810-60C51EFF2304}" presName="hierChild2" presStyleCnt="0"/>
      <dgm:spPr/>
    </dgm:pt>
    <dgm:pt modelId="{30F5644D-5400-49AD-9CC3-18E14EE22B51}" type="pres">
      <dgm:prSet presAssocID="{D52BA1E8-EC40-49CD-9CB5-DEB900E83CCF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D1EE1BE-D5AB-477A-BE61-465A57426ADA}" type="pres">
      <dgm:prSet presAssocID="{2AD08C7C-545B-4779-8D87-5137778A8977}" presName="hierRoot2" presStyleCnt="0">
        <dgm:presLayoutVars>
          <dgm:hierBranch val="init"/>
        </dgm:presLayoutVars>
      </dgm:prSet>
      <dgm:spPr/>
    </dgm:pt>
    <dgm:pt modelId="{822EE0F8-D085-406E-B55A-260B868FEE0A}" type="pres">
      <dgm:prSet presAssocID="{2AD08C7C-545B-4779-8D87-5137778A8977}" presName="rootComposite" presStyleCnt="0"/>
      <dgm:spPr/>
    </dgm:pt>
    <dgm:pt modelId="{15EC209A-1CA4-4C50-AF8E-D9FF9292E13A}" type="pres">
      <dgm:prSet presAssocID="{2AD08C7C-545B-4779-8D87-5137778A8977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6FE55B-D4B1-4DC4-8C4E-377B74520EA6}" type="pres">
      <dgm:prSet presAssocID="{2AD08C7C-545B-4779-8D87-5137778A8977}" presName="rootConnector" presStyleLbl="node2" presStyleIdx="0" presStyleCnt="3"/>
      <dgm:spPr/>
      <dgm:t>
        <a:bodyPr/>
        <a:lstStyle/>
        <a:p>
          <a:endParaRPr lang="ru-RU"/>
        </a:p>
      </dgm:t>
    </dgm:pt>
    <dgm:pt modelId="{6F3CF163-9146-472A-B7F0-2C10AE646ED9}" type="pres">
      <dgm:prSet presAssocID="{2AD08C7C-545B-4779-8D87-5137778A8977}" presName="hierChild4" presStyleCnt="0"/>
      <dgm:spPr/>
    </dgm:pt>
    <dgm:pt modelId="{D27D5058-65D9-4D5E-A0FF-6274C85BDBE0}" type="pres">
      <dgm:prSet presAssocID="{FCDA0780-DBE6-4A91-BB4D-45E824AB4FC3}" presName="Name37" presStyleLbl="parChTrans1D3" presStyleIdx="0" presStyleCnt="3"/>
      <dgm:spPr/>
      <dgm:t>
        <a:bodyPr/>
        <a:lstStyle/>
        <a:p>
          <a:endParaRPr lang="ru-RU"/>
        </a:p>
      </dgm:t>
    </dgm:pt>
    <dgm:pt modelId="{0C0B44BA-4447-4986-908F-94034D9243BE}" type="pres">
      <dgm:prSet presAssocID="{C2954C83-8DE4-4DB3-B81C-A1D7C70F5EEE}" presName="hierRoot2" presStyleCnt="0">
        <dgm:presLayoutVars>
          <dgm:hierBranch val="init"/>
        </dgm:presLayoutVars>
      </dgm:prSet>
      <dgm:spPr/>
    </dgm:pt>
    <dgm:pt modelId="{DF401FE4-5892-4E05-B60A-B577C94F7586}" type="pres">
      <dgm:prSet presAssocID="{C2954C83-8DE4-4DB3-B81C-A1D7C70F5EEE}" presName="rootComposite" presStyleCnt="0"/>
      <dgm:spPr/>
    </dgm:pt>
    <dgm:pt modelId="{5CBBEB95-768C-46DD-84DE-5335E1B3BFE0}" type="pres">
      <dgm:prSet presAssocID="{C2954C83-8DE4-4DB3-B81C-A1D7C70F5EEE}" presName="rootText" presStyleLbl="node3" presStyleIdx="0" presStyleCnt="3" custScaleX="130670" custScaleY="131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144B33-19C3-4502-AD3D-61AC1D34352F}" type="pres">
      <dgm:prSet presAssocID="{C2954C83-8DE4-4DB3-B81C-A1D7C70F5EEE}" presName="rootConnector" presStyleLbl="node3" presStyleIdx="0" presStyleCnt="3"/>
      <dgm:spPr/>
      <dgm:t>
        <a:bodyPr/>
        <a:lstStyle/>
        <a:p>
          <a:endParaRPr lang="ru-RU"/>
        </a:p>
      </dgm:t>
    </dgm:pt>
    <dgm:pt modelId="{D1620E3D-8725-44A2-914A-25DB23C8C265}" type="pres">
      <dgm:prSet presAssocID="{C2954C83-8DE4-4DB3-B81C-A1D7C70F5EEE}" presName="hierChild4" presStyleCnt="0"/>
      <dgm:spPr/>
    </dgm:pt>
    <dgm:pt modelId="{659D09C6-C609-49EA-84AE-385967BC3309}" type="pres">
      <dgm:prSet presAssocID="{C2954C83-8DE4-4DB3-B81C-A1D7C70F5EEE}" presName="hierChild5" presStyleCnt="0"/>
      <dgm:spPr/>
    </dgm:pt>
    <dgm:pt modelId="{55CF3208-7D48-4B5C-B5F8-20D134CE7AC0}" type="pres">
      <dgm:prSet presAssocID="{2AD08C7C-545B-4779-8D87-5137778A8977}" presName="hierChild5" presStyleCnt="0"/>
      <dgm:spPr/>
    </dgm:pt>
    <dgm:pt modelId="{2AC8AD51-AB06-4256-BE25-5D833567CDD6}" type="pres">
      <dgm:prSet presAssocID="{2FE6523F-4B82-4C1F-A27C-ABA857F95F9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4332801-6DCB-4394-BA73-341017D1FC72}" type="pres">
      <dgm:prSet presAssocID="{CD942828-BAEC-4065-89FA-E529B377BB3F}" presName="hierRoot2" presStyleCnt="0">
        <dgm:presLayoutVars>
          <dgm:hierBranch val="init"/>
        </dgm:presLayoutVars>
      </dgm:prSet>
      <dgm:spPr/>
    </dgm:pt>
    <dgm:pt modelId="{14AB5D4F-D3E8-4A8A-BB6D-D2880D5AE10E}" type="pres">
      <dgm:prSet presAssocID="{CD942828-BAEC-4065-89FA-E529B377BB3F}" presName="rootComposite" presStyleCnt="0"/>
      <dgm:spPr/>
    </dgm:pt>
    <dgm:pt modelId="{C70E18D8-29C3-473A-BEE3-137CB3358BD4}" type="pres">
      <dgm:prSet presAssocID="{CD942828-BAEC-4065-89FA-E529B377BB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CB9689-4376-4210-AEFF-5E6226832A73}" type="pres">
      <dgm:prSet presAssocID="{CD942828-BAEC-4065-89FA-E529B377BB3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04EB8F9-F701-43B5-90C8-3337920615C9}" type="pres">
      <dgm:prSet presAssocID="{CD942828-BAEC-4065-89FA-E529B377BB3F}" presName="hierChild4" presStyleCnt="0"/>
      <dgm:spPr/>
    </dgm:pt>
    <dgm:pt modelId="{CFF81D97-FA1A-4B53-B243-E08EFB2A7E6C}" type="pres">
      <dgm:prSet presAssocID="{6A9A6EC8-6323-427A-A587-53289969BCB9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F68DE08-A647-444F-9D91-051C4740C3CA}" type="pres">
      <dgm:prSet presAssocID="{E5B9FD3E-E77F-4B6C-9047-40BC4DD9CCC8}" presName="hierRoot2" presStyleCnt="0">
        <dgm:presLayoutVars>
          <dgm:hierBranch val="init"/>
        </dgm:presLayoutVars>
      </dgm:prSet>
      <dgm:spPr/>
    </dgm:pt>
    <dgm:pt modelId="{C3EB3BDC-C0DC-4F08-8E68-EB3DE0150F1D}" type="pres">
      <dgm:prSet presAssocID="{E5B9FD3E-E77F-4B6C-9047-40BC4DD9CCC8}" presName="rootComposite" presStyleCnt="0"/>
      <dgm:spPr/>
    </dgm:pt>
    <dgm:pt modelId="{58EB0AB3-2032-47D7-8DCC-9807A380E733}" type="pres">
      <dgm:prSet presAssocID="{E5B9FD3E-E77F-4B6C-9047-40BC4DD9CCC8}" presName="rootText" presStyleLbl="node3" presStyleIdx="1" presStyleCnt="3" custScaleX="130670" custScaleY="131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9999A6-48C8-4895-A93C-D60C16DB7DD8}" type="pres">
      <dgm:prSet presAssocID="{E5B9FD3E-E77F-4B6C-9047-40BC4DD9CCC8}" presName="rootConnector" presStyleLbl="node3" presStyleIdx="1" presStyleCnt="3"/>
      <dgm:spPr/>
      <dgm:t>
        <a:bodyPr/>
        <a:lstStyle/>
        <a:p>
          <a:endParaRPr lang="ru-RU"/>
        </a:p>
      </dgm:t>
    </dgm:pt>
    <dgm:pt modelId="{F294BCB5-DE47-4A0D-9503-9145C3E0F3A8}" type="pres">
      <dgm:prSet presAssocID="{E5B9FD3E-E77F-4B6C-9047-40BC4DD9CCC8}" presName="hierChild4" presStyleCnt="0"/>
      <dgm:spPr/>
    </dgm:pt>
    <dgm:pt modelId="{A31D6C16-51D6-437E-8A8F-D9496301BE43}" type="pres">
      <dgm:prSet presAssocID="{E5B9FD3E-E77F-4B6C-9047-40BC4DD9CCC8}" presName="hierChild5" presStyleCnt="0"/>
      <dgm:spPr/>
    </dgm:pt>
    <dgm:pt modelId="{5C122A65-B615-485E-9F58-989367E3F9A4}" type="pres">
      <dgm:prSet presAssocID="{CD942828-BAEC-4065-89FA-E529B377BB3F}" presName="hierChild5" presStyleCnt="0"/>
      <dgm:spPr/>
    </dgm:pt>
    <dgm:pt modelId="{D4CDA19A-F3C7-4D16-AFD4-BFDDEA757B86}" type="pres">
      <dgm:prSet presAssocID="{814DC5E2-87B3-4B99-BA0F-C5773ADFAED1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35F1B20-930D-4D82-B0BA-F5006FC040F9}" type="pres">
      <dgm:prSet presAssocID="{74F28C93-399B-49F3-BEBC-B805FD1A9F35}" presName="hierRoot2" presStyleCnt="0">
        <dgm:presLayoutVars>
          <dgm:hierBranch val="init"/>
        </dgm:presLayoutVars>
      </dgm:prSet>
      <dgm:spPr/>
    </dgm:pt>
    <dgm:pt modelId="{A35B2B58-36B6-463D-9658-0B7FE5C610C0}" type="pres">
      <dgm:prSet presAssocID="{74F28C93-399B-49F3-BEBC-B805FD1A9F35}" presName="rootComposite" presStyleCnt="0"/>
      <dgm:spPr/>
    </dgm:pt>
    <dgm:pt modelId="{4F4C4EDF-6C3A-4403-8B83-2FF4A8FE4E3B}" type="pres">
      <dgm:prSet presAssocID="{74F28C93-399B-49F3-BEBC-B805FD1A9F3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59B0D9-399F-4EDF-87B6-24C5BCE3006D}" type="pres">
      <dgm:prSet presAssocID="{74F28C93-399B-49F3-BEBC-B805FD1A9F35}" presName="rootConnector" presStyleLbl="node2" presStyleIdx="2" presStyleCnt="3"/>
      <dgm:spPr/>
      <dgm:t>
        <a:bodyPr/>
        <a:lstStyle/>
        <a:p>
          <a:endParaRPr lang="ru-RU"/>
        </a:p>
      </dgm:t>
    </dgm:pt>
    <dgm:pt modelId="{FE9809F6-C1A7-4905-8C4C-B027704CD014}" type="pres">
      <dgm:prSet presAssocID="{74F28C93-399B-49F3-BEBC-B805FD1A9F35}" presName="hierChild4" presStyleCnt="0"/>
      <dgm:spPr/>
    </dgm:pt>
    <dgm:pt modelId="{8D710ED6-9A7D-449F-9A7C-B2635241D632}" type="pres">
      <dgm:prSet presAssocID="{919E4D6D-3616-4284-AEA2-85017FA392F1}" presName="Name37" presStyleLbl="parChTrans1D3" presStyleIdx="2" presStyleCnt="3"/>
      <dgm:spPr/>
      <dgm:t>
        <a:bodyPr/>
        <a:lstStyle/>
        <a:p>
          <a:endParaRPr lang="ru-RU"/>
        </a:p>
      </dgm:t>
    </dgm:pt>
    <dgm:pt modelId="{9B6248F9-EF09-44CC-9FC2-C78819B4DEB6}" type="pres">
      <dgm:prSet presAssocID="{40332CB1-289A-4F1B-AE29-1E666E6C1FD2}" presName="hierRoot2" presStyleCnt="0">
        <dgm:presLayoutVars>
          <dgm:hierBranch val="init"/>
        </dgm:presLayoutVars>
      </dgm:prSet>
      <dgm:spPr/>
    </dgm:pt>
    <dgm:pt modelId="{1DFC092B-9910-4B24-84C1-EC0B85F02D28}" type="pres">
      <dgm:prSet presAssocID="{40332CB1-289A-4F1B-AE29-1E666E6C1FD2}" presName="rootComposite" presStyleCnt="0"/>
      <dgm:spPr/>
    </dgm:pt>
    <dgm:pt modelId="{93F080F5-AD6B-4E22-9E30-8F962F19380A}" type="pres">
      <dgm:prSet presAssocID="{40332CB1-289A-4F1B-AE29-1E666E6C1FD2}" presName="rootText" presStyleLbl="node3" presStyleIdx="2" presStyleCnt="3" custScaleX="130670" custScaleY="131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C3753-2F02-4854-BD0D-4A83EB94408E}" type="pres">
      <dgm:prSet presAssocID="{40332CB1-289A-4F1B-AE29-1E666E6C1FD2}" presName="rootConnector" presStyleLbl="node3" presStyleIdx="2" presStyleCnt="3"/>
      <dgm:spPr/>
      <dgm:t>
        <a:bodyPr/>
        <a:lstStyle/>
        <a:p>
          <a:endParaRPr lang="ru-RU"/>
        </a:p>
      </dgm:t>
    </dgm:pt>
    <dgm:pt modelId="{943D872A-E685-4CE6-AA1D-4D821A52DE8F}" type="pres">
      <dgm:prSet presAssocID="{40332CB1-289A-4F1B-AE29-1E666E6C1FD2}" presName="hierChild4" presStyleCnt="0"/>
      <dgm:spPr/>
    </dgm:pt>
    <dgm:pt modelId="{0A6AE42A-0C51-4D1D-9DA4-B64E2E864E51}" type="pres">
      <dgm:prSet presAssocID="{40332CB1-289A-4F1B-AE29-1E666E6C1FD2}" presName="hierChild5" presStyleCnt="0"/>
      <dgm:spPr/>
    </dgm:pt>
    <dgm:pt modelId="{98E15A8D-753D-45FC-81A8-D01C69B5FD37}" type="pres">
      <dgm:prSet presAssocID="{74F28C93-399B-49F3-BEBC-B805FD1A9F35}" presName="hierChild5" presStyleCnt="0"/>
      <dgm:spPr/>
    </dgm:pt>
    <dgm:pt modelId="{7C43C7AB-2267-4BD8-8061-37BCB11F5AAB}" type="pres">
      <dgm:prSet presAssocID="{ED99836A-D480-497A-9810-60C51EFF2304}" presName="hierChild3" presStyleCnt="0"/>
      <dgm:spPr/>
    </dgm:pt>
  </dgm:ptLst>
  <dgm:cxnLst>
    <dgm:cxn modelId="{192325ED-D0D3-4B52-BBB8-0A745BFE4846}" srcId="{ED99836A-D480-497A-9810-60C51EFF2304}" destId="{CD942828-BAEC-4065-89FA-E529B377BB3F}" srcOrd="1" destOrd="0" parTransId="{2FE6523F-4B82-4C1F-A27C-ABA857F95F9A}" sibTransId="{90472D26-E613-47AB-8536-04FD2883EC70}"/>
    <dgm:cxn modelId="{F8E38B15-F60C-4985-9967-088B086FAC47}" srcId="{64C81ED2-B132-415D-B5E0-DAE5235BE8A9}" destId="{ED99836A-D480-497A-9810-60C51EFF2304}" srcOrd="0" destOrd="0" parTransId="{AA682630-49D2-4378-9E36-7810B607AEB2}" sibTransId="{FA6F985A-4189-48EE-B778-F8B406706CD9}"/>
    <dgm:cxn modelId="{0502525B-38B3-495A-8ECC-5B390B3B3C76}" type="presOf" srcId="{74F28C93-399B-49F3-BEBC-B805FD1A9F35}" destId="{4F4C4EDF-6C3A-4403-8B83-2FF4A8FE4E3B}" srcOrd="0" destOrd="0" presId="urn:microsoft.com/office/officeart/2005/8/layout/orgChart1"/>
    <dgm:cxn modelId="{8AA7261F-C3C8-4865-B307-880AA4A23116}" srcId="{2AD08C7C-545B-4779-8D87-5137778A8977}" destId="{C2954C83-8DE4-4DB3-B81C-A1D7C70F5EEE}" srcOrd="0" destOrd="0" parTransId="{FCDA0780-DBE6-4A91-BB4D-45E824AB4FC3}" sibTransId="{2E5F0B2B-30D5-44D4-BB6D-562E155E537E}"/>
    <dgm:cxn modelId="{BEDCDD8D-6F8B-4C0C-BDA3-CC9F16AE51A2}" type="presOf" srcId="{919E4D6D-3616-4284-AEA2-85017FA392F1}" destId="{8D710ED6-9A7D-449F-9A7C-B2635241D632}" srcOrd="0" destOrd="0" presId="urn:microsoft.com/office/officeart/2005/8/layout/orgChart1"/>
    <dgm:cxn modelId="{D79E6E52-B61D-411F-B5D8-809CC38AA273}" srcId="{CD942828-BAEC-4065-89FA-E529B377BB3F}" destId="{E5B9FD3E-E77F-4B6C-9047-40BC4DD9CCC8}" srcOrd="0" destOrd="0" parTransId="{6A9A6EC8-6323-427A-A587-53289969BCB9}" sibTransId="{9E363B3E-4139-4897-B619-279E6C2299A0}"/>
    <dgm:cxn modelId="{188AF3C3-80FC-423E-997D-5932AF641F7F}" type="presOf" srcId="{FCDA0780-DBE6-4A91-BB4D-45E824AB4FC3}" destId="{D27D5058-65D9-4D5E-A0FF-6274C85BDBE0}" srcOrd="0" destOrd="0" presId="urn:microsoft.com/office/officeart/2005/8/layout/orgChart1"/>
    <dgm:cxn modelId="{57C1DA1F-9014-459C-B8F8-C1559DEE7325}" srcId="{ED99836A-D480-497A-9810-60C51EFF2304}" destId="{2AD08C7C-545B-4779-8D87-5137778A8977}" srcOrd="0" destOrd="0" parTransId="{D52BA1E8-EC40-49CD-9CB5-DEB900E83CCF}" sibTransId="{E0C47A4F-00CB-48C0-860B-A5F3B959B511}"/>
    <dgm:cxn modelId="{7F25FEA5-EA81-43D7-B310-5B1AD48305A7}" type="presOf" srcId="{40332CB1-289A-4F1B-AE29-1E666E6C1FD2}" destId="{93F080F5-AD6B-4E22-9E30-8F962F19380A}" srcOrd="0" destOrd="0" presId="urn:microsoft.com/office/officeart/2005/8/layout/orgChart1"/>
    <dgm:cxn modelId="{B3A7CD82-91BA-412E-8418-946281837E70}" type="presOf" srcId="{D52BA1E8-EC40-49CD-9CB5-DEB900E83CCF}" destId="{30F5644D-5400-49AD-9CC3-18E14EE22B51}" srcOrd="0" destOrd="0" presId="urn:microsoft.com/office/officeart/2005/8/layout/orgChart1"/>
    <dgm:cxn modelId="{1F0A8407-8652-4EF1-A28E-944706DDF66B}" srcId="{ED99836A-D480-497A-9810-60C51EFF2304}" destId="{74F28C93-399B-49F3-BEBC-B805FD1A9F35}" srcOrd="2" destOrd="0" parTransId="{814DC5E2-87B3-4B99-BA0F-C5773ADFAED1}" sibTransId="{9A5ED550-7ECE-4960-A036-E8A84D5D0509}"/>
    <dgm:cxn modelId="{A715F1DD-84DF-4F6F-B20E-B62B9E12E678}" type="presOf" srcId="{2AD08C7C-545B-4779-8D87-5137778A8977}" destId="{8C6FE55B-D4B1-4DC4-8C4E-377B74520EA6}" srcOrd="1" destOrd="0" presId="urn:microsoft.com/office/officeart/2005/8/layout/orgChart1"/>
    <dgm:cxn modelId="{918D8FF2-38BC-4100-B593-3FB0B8694141}" type="presOf" srcId="{C2954C83-8DE4-4DB3-B81C-A1D7C70F5EEE}" destId="{E4144B33-19C3-4502-AD3D-61AC1D34352F}" srcOrd="1" destOrd="0" presId="urn:microsoft.com/office/officeart/2005/8/layout/orgChart1"/>
    <dgm:cxn modelId="{DEB1E4BB-72DE-4C99-B992-1807E1B30F73}" srcId="{74F28C93-399B-49F3-BEBC-B805FD1A9F35}" destId="{40332CB1-289A-4F1B-AE29-1E666E6C1FD2}" srcOrd="0" destOrd="0" parTransId="{919E4D6D-3616-4284-AEA2-85017FA392F1}" sibTransId="{251339E6-98E0-4847-A58F-8892A93A7F61}"/>
    <dgm:cxn modelId="{BC1A3EF3-6212-4905-9184-3934A05A5C6C}" type="presOf" srcId="{CD942828-BAEC-4065-89FA-E529B377BB3F}" destId="{22CB9689-4376-4210-AEFF-5E6226832A73}" srcOrd="1" destOrd="0" presId="urn:microsoft.com/office/officeart/2005/8/layout/orgChart1"/>
    <dgm:cxn modelId="{90467DF2-F4F0-4F06-917B-6A6D78D04F93}" type="presOf" srcId="{2AD08C7C-545B-4779-8D87-5137778A8977}" destId="{15EC209A-1CA4-4C50-AF8E-D9FF9292E13A}" srcOrd="0" destOrd="0" presId="urn:microsoft.com/office/officeart/2005/8/layout/orgChart1"/>
    <dgm:cxn modelId="{0E74C360-6C40-4EC5-A627-5672B4173C61}" type="presOf" srcId="{40332CB1-289A-4F1B-AE29-1E666E6C1FD2}" destId="{D3CC3753-2F02-4854-BD0D-4A83EB94408E}" srcOrd="1" destOrd="0" presId="urn:microsoft.com/office/officeart/2005/8/layout/orgChart1"/>
    <dgm:cxn modelId="{EAB0908A-72E3-49A8-8A04-D813DC5DF365}" type="presOf" srcId="{6A9A6EC8-6323-427A-A587-53289969BCB9}" destId="{CFF81D97-FA1A-4B53-B243-E08EFB2A7E6C}" srcOrd="0" destOrd="0" presId="urn:microsoft.com/office/officeart/2005/8/layout/orgChart1"/>
    <dgm:cxn modelId="{B64694AD-6E82-4B3D-A69C-F48B530EF5B8}" type="presOf" srcId="{ED99836A-D480-497A-9810-60C51EFF2304}" destId="{9B82C8F7-FCC3-448D-80FC-D7AE03CE5E59}" srcOrd="0" destOrd="0" presId="urn:microsoft.com/office/officeart/2005/8/layout/orgChart1"/>
    <dgm:cxn modelId="{5F606D74-5A27-4C23-9BAF-14F8D490CEF4}" type="presOf" srcId="{C2954C83-8DE4-4DB3-B81C-A1D7C70F5EEE}" destId="{5CBBEB95-768C-46DD-84DE-5335E1B3BFE0}" srcOrd="0" destOrd="0" presId="urn:microsoft.com/office/officeart/2005/8/layout/orgChart1"/>
    <dgm:cxn modelId="{0BCDB3F0-48F1-48BB-A7AD-16F3C2E823B6}" type="presOf" srcId="{CD942828-BAEC-4065-89FA-E529B377BB3F}" destId="{C70E18D8-29C3-473A-BEE3-137CB3358BD4}" srcOrd="0" destOrd="0" presId="urn:microsoft.com/office/officeart/2005/8/layout/orgChart1"/>
    <dgm:cxn modelId="{B65597F0-9AF6-4A9C-AE7B-EC1EFD306EC4}" type="presOf" srcId="{ED99836A-D480-497A-9810-60C51EFF2304}" destId="{7FA798DB-FDE4-43F0-80C2-66C142888221}" srcOrd="1" destOrd="0" presId="urn:microsoft.com/office/officeart/2005/8/layout/orgChart1"/>
    <dgm:cxn modelId="{8A7EE420-BF28-4034-9959-D18280A15AE1}" type="presOf" srcId="{814DC5E2-87B3-4B99-BA0F-C5773ADFAED1}" destId="{D4CDA19A-F3C7-4D16-AFD4-BFDDEA757B86}" srcOrd="0" destOrd="0" presId="urn:microsoft.com/office/officeart/2005/8/layout/orgChart1"/>
    <dgm:cxn modelId="{35E07EBA-568F-45D9-BCD5-72779DE4AEB4}" type="presOf" srcId="{E5B9FD3E-E77F-4B6C-9047-40BC4DD9CCC8}" destId="{58EB0AB3-2032-47D7-8DCC-9807A380E733}" srcOrd="0" destOrd="0" presId="urn:microsoft.com/office/officeart/2005/8/layout/orgChart1"/>
    <dgm:cxn modelId="{C31FA344-E0BD-4D43-8AD7-D642C8AA50D1}" type="presOf" srcId="{2FE6523F-4B82-4C1F-A27C-ABA857F95F9A}" destId="{2AC8AD51-AB06-4256-BE25-5D833567CDD6}" srcOrd="0" destOrd="0" presId="urn:microsoft.com/office/officeart/2005/8/layout/orgChart1"/>
    <dgm:cxn modelId="{1B86DF7A-BC53-4CA2-8B35-436D7E5E036D}" type="presOf" srcId="{64C81ED2-B132-415D-B5E0-DAE5235BE8A9}" destId="{B5FFDD31-ECBD-49F4-8A84-BEB6601A7AF0}" srcOrd="0" destOrd="0" presId="urn:microsoft.com/office/officeart/2005/8/layout/orgChart1"/>
    <dgm:cxn modelId="{B4CAF1E6-F567-4C24-9A50-35400AA23545}" type="presOf" srcId="{74F28C93-399B-49F3-BEBC-B805FD1A9F35}" destId="{6059B0D9-399F-4EDF-87B6-24C5BCE3006D}" srcOrd="1" destOrd="0" presId="urn:microsoft.com/office/officeart/2005/8/layout/orgChart1"/>
    <dgm:cxn modelId="{04B3E743-2B64-4A7E-9F69-DC93CC03BE94}" type="presOf" srcId="{E5B9FD3E-E77F-4B6C-9047-40BC4DD9CCC8}" destId="{A89999A6-48C8-4895-A93C-D60C16DB7DD8}" srcOrd="1" destOrd="0" presId="urn:microsoft.com/office/officeart/2005/8/layout/orgChart1"/>
    <dgm:cxn modelId="{633CAE1C-9EEF-4A9B-9F48-D88F523D6E1B}" type="presParOf" srcId="{B5FFDD31-ECBD-49F4-8A84-BEB6601A7AF0}" destId="{17758A09-E88A-4BE1-852B-E55F1FBEDF36}" srcOrd="0" destOrd="0" presId="urn:microsoft.com/office/officeart/2005/8/layout/orgChart1"/>
    <dgm:cxn modelId="{ABA193BB-B376-4635-8A4B-7F08ABA2D1F4}" type="presParOf" srcId="{17758A09-E88A-4BE1-852B-E55F1FBEDF36}" destId="{924D902E-012E-4C70-9861-DDB648F4E269}" srcOrd="0" destOrd="0" presId="urn:microsoft.com/office/officeart/2005/8/layout/orgChart1"/>
    <dgm:cxn modelId="{0D20E2EC-2691-48CF-8218-D5817CD57FAD}" type="presParOf" srcId="{924D902E-012E-4C70-9861-DDB648F4E269}" destId="{9B82C8F7-FCC3-448D-80FC-D7AE03CE5E59}" srcOrd="0" destOrd="0" presId="urn:microsoft.com/office/officeart/2005/8/layout/orgChart1"/>
    <dgm:cxn modelId="{A1239B23-A0CB-410E-8AC4-5104B4BC0C8B}" type="presParOf" srcId="{924D902E-012E-4C70-9861-DDB648F4E269}" destId="{7FA798DB-FDE4-43F0-80C2-66C142888221}" srcOrd="1" destOrd="0" presId="urn:microsoft.com/office/officeart/2005/8/layout/orgChart1"/>
    <dgm:cxn modelId="{07BDC17C-B47E-4499-AC42-3E36EFDC2998}" type="presParOf" srcId="{17758A09-E88A-4BE1-852B-E55F1FBEDF36}" destId="{CF703873-2BE7-4602-AFB9-A67FA37D115F}" srcOrd="1" destOrd="0" presId="urn:microsoft.com/office/officeart/2005/8/layout/orgChart1"/>
    <dgm:cxn modelId="{17729683-C501-4486-9189-6B3CCB1EF3AB}" type="presParOf" srcId="{CF703873-2BE7-4602-AFB9-A67FA37D115F}" destId="{30F5644D-5400-49AD-9CC3-18E14EE22B51}" srcOrd="0" destOrd="0" presId="urn:microsoft.com/office/officeart/2005/8/layout/orgChart1"/>
    <dgm:cxn modelId="{20D16589-AF6F-458E-BC00-CDDC24D4E78A}" type="presParOf" srcId="{CF703873-2BE7-4602-AFB9-A67FA37D115F}" destId="{CD1EE1BE-D5AB-477A-BE61-465A57426ADA}" srcOrd="1" destOrd="0" presId="urn:microsoft.com/office/officeart/2005/8/layout/orgChart1"/>
    <dgm:cxn modelId="{B1E56485-D09C-4D10-B4C3-0FAEF54D7D6B}" type="presParOf" srcId="{CD1EE1BE-D5AB-477A-BE61-465A57426ADA}" destId="{822EE0F8-D085-406E-B55A-260B868FEE0A}" srcOrd="0" destOrd="0" presId="urn:microsoft.com/office/officeart/2005/8/layout/orgChart1"/>
    <dgm:cxn modelId="{AE52106C-04E0-46EE-8BD3-835977263205}" type="presParOf" srcId="{822EE0F8-D085-406E-B55A-260B868FEE0A}" destId="{15EC209A-1CA4-4C50-AF8E-D9FF9292E13A}" srcOrd="0" destOrd="0" presId="urn:microsoft.com/office/officeart/2005/8/layout/orgChart1"/>
    <dgm:cxn modelId="{45BB423D-D2A8-496F-AC7D-B828F361144B}" type="presParOf" srcId="{822EE0F8-D085-406E-B55A-260B868FEE0A}" destId="{8C6FE55B-D4B1-4DC4-8C4E-377B74520EA6}" srcOrd="1" destOrd="0" presId="urn:microsoft.com/office/officeart/2005/8/layout/orgChart1"/>
    <dgm:cxn modelId="{C4A34C8A-7028-49E5-8C30-1F82F2A9CD92}" type="presParOf" srcId="{CD1EE1BE-D5AB-477A-BE61-465A57426ADA}" destId="{6F3CF163-9146-472A-B7F0-2C10AE646ED9}" srcOrd="1" destOrd="0" presId="urn:microsoft.com/office/officeart/2005/8/layout/orgChart1"/>
    <dgm:cxn modelId="{144DE34B-4881-4B85-BE08-BD32EFBA92C6}" type="presParOf" srcId="{6F3CF163-9146-472A-B7F0-2C10AE646ED9}" destId="{D27D5058-65D9-4D5E-A0FF-6274C85BDBE0}" srcOrd="0" destOrd="0" presId="urn:microsoft.com/office/officeart/2005/8/layout/orgChart1"/>
    <dgm:cxn modelId="{443719E0-B2E9-4705-9390-1AB42B407549}" type="presParOf" srcId="{6F3CF163-9146-472A-B7F0-2C10AE646ED9}" destId="{0C0B44BA-4447-4986-908F-94034D9243BE}" srcOrd="1" destOrd="0" presId="urn:microsoft.com/office/officeart/2005/8/layout/orgChart1"/>
    <dgm:cxn modelId="{122C9CDD-8066-4805-8782-A8D487E8133D}" type="presParOf" srcId="{0C0B44BA-4447-4986-908F-94034D9243BE}" destId="{DF401FE4-5892-4E05-B60A-B577C94F7586}" srcOrd="0" destOrd="0" presId="urn:microsoft.com/office/officeart/2005/8/layout/orgChart1"/>
    <dgm:cxn modelId="{B2D9276E-C51B-4EA4-AEA6-C53BAAE4B75F}" type="presParOf" srcId="{DF401FE4-5892-4E05-B60A-B577C94F7586}" destId="{5CBBEB95-768C-46DD-84DE-5335E1B3BFE0}" srcOrd="0" destOrd="0" presId="urn:microsoft.com/office/officeart/2005/8/layout/orgChart1"/>
    <dgm:cxn modelId="{5C4B72EB-5529-4A6B-AAEA-AED0D6EBD576}" type="presParOf" srcId="{DF401FE4-5892-4E05-B60A-B577C94F7586}" destId="{E4144B33-19C3-4502-AD3D-61AC1D34352F}" srcOrd="1" destOrd="0" presId="urn:microsoft.com/office/officeart/2005/8/layout/orgChart1"/>
    <dgm:cxn modelId="{B9E7E189-F3E8-4767-91B4-335CB71A4784}" type="presParOf" srcId="{0C0B44BA-4447-4986-908F-94034D9243BE}" destId="{D1620E3D-8725-44A2-914A-25DB23C8C265}" srcOrd="1" destOrd="0" presId="urn:microsoft.com/office/officeart/2005/8/layout/orgChart1"/>
    <dgm:cxn modelId="{26091F09-5F33-4270-918F-7BCFAACF35E4}" type="presParOf" srcId="{0C0B44BA-4447-4986-908F-94034D9243BE}" destId="{659D09C6-C609-49EA-84AE-385967BC3309}" srcOrd="2" destOrd="0" presId="urn:microsoft.com/office/officeart/2005/8/layout/orgChart1"/>
    <dgm:cxn modelId="{E68E76E5-4EC3-4401-ACBE-B63A115C3D77}" type="presParOf" srcId="{CD1EE1BE-D5AB-477A-BE61-465A57426ADA}" destId="{55CF3208-7D48-4B5C-B5F8-20D134CE7AC0}" srcOrd="2" destOrd="0" presId="urn:microsoft.com/office/officeart/2005/8/layout/orgChart1"/>
    <dgm:cxn modelId="{620C73BB-77DE-43BA-B00D-2591B2672E2D}" type="presParOf" srcId="{CF703873-2BE7-4602-AFB9-A67FA37D115F}" destId="{2AC8AD51-AB06-4256-BE25-5D833567CDD6}" srcOrd="2" destOrd="0" presId="urn:microsoft.com/office/officeart/2005/8/layout/orgChart1"/>
    <dgm:cxn modelId="{5DE2B03C-889A-44A4-A693-0205E61E2412}" type="presParOf" srcId="{CF703873-2BE7-4602-AFB9-A67FA37D115F}" destId="{74332801-6DCB-4394-BA73-341017D1FC72}" srcOrd="3" destOrd="0" presId="urn:microsoft.com/office/officeart/2005/8/layout/orgChart1"/>
    <dgm:cxn modelId="{B3B83BF6-56F2-411D-8FF2-7CA4328B3786}" type="presParOf" srcId="{74332801-6DCB-4394-BA73-341017D1FC72}" destId="{14AB5D4F-D3E8-4A8A-BB6D-D2880D5AE10E}" srcOrd="0" destOrd="0" presId="urn:microsoft.com/office/officeart/2005/8/layout/orgChart1"/>
    <dgm:cxn modelId="{7BE6312A-EB62-41B7-8964-3AD2F48263D1}" type="presParOf" srcId="{14AB5D4F-D3E8-4A8A-BB6D-D2880D5AE10E}" destId="{C70E18D8-29C3-473A-BEE3-137CB3358BD4}" srcOrd="0" destOrd="0" presId="urn:microsoft.com/office/officeart/2005/8/layout/orgChart1"/>
    <dgm:cxn modelId="{DD91EE6C-1131-433F-A445-EF9009CEE33F}" type="presParOf" srcId="{14AB5D4F-D3E8-4A8A-BB6D-D2880D5AE10E}" destId="{22CB9689-4376-4210-AEFF-5E6226832A73}" srcOrd="1" destOrd="0" presId="urn:microsoft.com/office/officeart/2005/8/layout/orgChart1"/>
    <dgm:cxn modelId="{2221EEF2-D85B-467E-8B38-08C1A4FFFC3C}" type="presParOf" srcId="{74332801-6DCB-4394-BA73-341017D1FC72}" destId="{204EB8F9-F701-43B5-90C8-3337920615C9}" srcOrd="1" destOrd="0" presId="urn:microsoft.com/office/officeart/2005/8/layout/orgChart1"/>
    <dgm:cxn modelId="{A2DC0F1D-D857-497E-8163-49C1281C9DBD}" type="presParOf" srcId="{204EB8F9-F701-43B5-90C8-3337920615C9}" destId="{CFF81D97-FA1A-4B53-B243-E08EFB2A7E6C}" srcOrd="0" destOrd="0" presId="urn:microsoft.com/office/officeart/2005/8/layout/orgChart1"/>
    <dgm:cxn modelId="{A3D02563-3EF7-4103-BEF0-A259CCF5B67B}" type="presParOf" srcId="{204EB8F9-F701-43B5-90C8-3337920615C9}" destId="{6F68DE08-A647-444F-9D91-051C4740C3CA}" srcOrd="1" destOrd="0" presId="urn:microsoft.com/office/officeart/2005/8/layout/orgChart1"/>
    <dgm:cxn modelId="{8CE82501-4705-4B21-838C-1501AB0B85D2}" type="presParOf" srcId="{6F68DE08-A647-444F-9D91-051C4740C3CA}" destId="{C3EB3BDC-C0DC-4F08-8E68-EB3DE0150F1D}" srcOrd="0" destOrd="0" presId="urn:microsoft.com/office/officeart/2005/8/layout/orgChart1"/>
    <dgm:cxn modelId="{569F0C37-7898-442E-B2DA-581963D23E54}" type="presParOf" srcId="{C3EB3BDC-C0DC-4F08-8E68-EB3DE0150F1D}" destId="{58EB0AB3-2032-47D7-8DCC-9807A380E733}" srcOrd="0" destOrd="0" presId="urn:microsoft.com/office/officeart/2005/8/layout/orgChart1"/>
    <dgm:cxn modelId="{C9C89D44-979B-463F-8C58-523E735E05C8}" type="presParOf" srcId="{C3EB3BDC-C0DC-4F08-8E68-EB3DE0150F1D}" destId="{A89999A6-48C8-4895-A93C-D60C16DB7DD8}" srcOrd="1" destOrd="0" presId="urn:microsoft.com/office/officeart/2005/8/layout/orgChart1"/>
    <dgm:cxn modelId="{AAA16661-2B97-4AD8-99C3-AD94F08B1700}" type="presParOf" srcId="{6F68DE08-A647-444F-9D91-051C4740C3CA}" destId="{F294BCB5-DE47-4A0D-9503-9145C3E0F3A8}" srcOrd="1" destOrd="0" presId="urn:microsoft.com/office/officeart/2005/8/layout/orgChart1"/>
    <dgm:cxn modelId="{AEAF817C-C46B-49A3-A3F2-A61FFAF86F55}" type="presParOf" srcId="{6F68DE08-A647-444F-9D91-051C4740C3CA}" destId="{A31D6C16-51D6-437E-8A8F-D9496301BE43}" srcOrd="2" destOrd="0" presId="urn:microsoft.com/office/officeart/2005/8/layout/orgChart1"/>
    <dgm:cxn modelId="{A67AB6BD-7B98-471E-B72B-EFACF620D90E}" type="presParOf" srcId="{74332801-6DCB-4394-BA73-341017D1FC72}" destId="{5C122A65-B615-485E-9F58-989367E3F9A4}" srcOrd="2" destOrd="0" presId="urn:microsoft.com/office/officeart/2005/8/layout/orgChart1"/>
    <dgm:cxn modelId="{8E1875BC-ADC4-4614-A6B6-67A72B1387A2}" type="presParOf" srcId="{CF703873-2BE7-4602-AFB9-A67FA37D115F}" destId="{D4CDA19A-F3C7-4D16-AFD4-BFDDEA757B86}" srcOrd="4" destOrd="0" presId="urn:microsoft.com/office/officeart/2005/8/layout/orgChart1"/>
    <dgm:cxn modelId="{565297EB-C4C7-4B48-80F6-8510A4B82995}" type="presParOf" srcId="{CF703873-2BE7-4602-AFB9-A67FA37D115F}" destId="{935F1B20-930D-4D82-B0BA-F5006FC040F9}" srcOrd="5" destOrd="0" presId="urn:microsoft.com/office/officeart/2005/8/layout/orgChart1"/>
    <dgm:cxn modelId="{A75307CB-12AC-4274-A51D-260913AB1CC1}" type="presParOf" srcId="{935F1B20-930D-4D82-B0BA-F5006FC040F9}" destId="{A35B2B58-36B6-463D-9658-0B7FE5C610C0}" srcOrd="0" destOrd="0" presId="urn:microsoft.com/office/officeart/2005/8/layout/orgChart1"/>
    <dgm:cxn modelId="{E33DE4DF-ACAB-4024-A25B-68664AEDC228}" type="presParOf" srcId="{A35B2B58-36B6-463D-9658-0B7FE5C610C0}" destId="{4F4C4EDF-6C3A-4403-8B83-2FF4A8FE4E3B}" srcOrd="0" destOrd="0" presId="urn:microsoft.com/office/officeart/2005/8/layout/orgChart1"/>
    <dgm:cxn modelId="{D45025A9-F25B-4C94-8689-646D197EADE4}" type="presParOf" srcId="{A35B2B58-36B6-463D-9658-0B7FE5C610C0}" destId="{6059B0D9-399F-4EDF-87B6-24C5BCE3006D}" srcOrd="1" destOrd="0" presId="urn:microsoft.com/office/officeart/2005/8/layout/orgChart1"/>
    <dgm:cxn modelId="{75B165B9-3EF1-45A1-BECA-92AC4935A66A}" type="presParOf" srcId="{935F1B20-930D-4D82-B0BA-F5006FC040F9}" destId="{FE9809F6-C1A7-4905-8C4C-B027704CD014}" srcOrd="1" destOrd="0" presId="urn:microsoft.com/office/officeart/2005/8/layout/orgChart1"/>
    <dgm:cxn modelId="{8DCDF3D2-2AA1-4D62-8B58-31742B418A94}" type="presParOf" srcId="{FE9809F6-C1A7-4905-8C4C-B027704CD014}" destId="{8D710ED6-9A7D-449F-9A7C-B2635241D632}" srcOrd="0" destOrd="0" presId="urn:microsoft.com/office/officeart/2005/8/layout/orgChart1"/>
    <dgm:cxn modelId="{D0904448-3B85-4B07-800F-5CE7AE1410AF}" type="presParOf" srcId="{FE9809F6-C1A7-4905-8C4C-B027704CD014}" destId="{9B6248F9-EF09-44CC-9FC2-C78819B4DEB6}" srcOrd="1" destOrd="0" presId="urn:microsoft.com/office/officeart/2005/8/layout/orgChart1"/>
    <dgm:cxn modelId="{0BE3005B-174F-4EA1-88A8-B15AFEE4A469}" type="presParOf" srcId="{9B6248F9-EF09-44CC-9FC2-C78819B4DEB6}" destId="{1DFC092B-9910-4B24-84C1-EC0B85F02D28}" srcOrd="0" destOrd="0" presId="urn:microsoft.com/office/officeart/2005/8/layout/orgChart1"/>
    <dgm:cxn modelId="{76AEEE75-D8E5-4581-A610-ABBA4FB2A8FD}" type="presParOf" srcId="{1DFC092B-9910-4B24-84C1-EC0B85F02D28}" destId="{93F080F5-AD6B-4E22-9E30-8F962F19380A}" srcOrd="0" destOrd="0" presId="urn:microsoft.com/office/officeart/2005/8/layout/orgChart1"/>
    <dgm:cxn modelId="{2F4FDB4F-78EF-412B-B7E4-F68E5617C092}" type="presParOf" srcId="{1DFC092B-9910-4B24-84C1-EC0B85F02D28}" destId="{D3CC3753-2F02-4854-BD0D-4A83EB94408E}" srcOrd="1" destOrd="0" presId="urn:microsoft.com/office/officeart/2005/8/layout/orgChart1"/>
    <dgm:cxn modelId="{4F146CFE-C6B9-400C-9A40-CF1EA23644C5}" type="presParOf" srcId="{9B6248F9-EF09-44CC-9FC2-C78819B4DEB6}" destId="{943D872A-E685-4CE6-AA1D-4D821A52DE8F}" srcOrd="1" destOrd="0" presId="urn:microsoft.com/office/officeart/2005/8/layout/orgChart1"/>
    <dgm:cxn modelId="{2926C684-F52E-4CAB-87E4-4C521828D8FF}" type="presParOf" srcId="{9B6248F9-EF09-44CC-9FC2-C78819B4DEB6}" destId="{0A6AE42A-0C51-4D1D-9DA4-B64E2E864E51}" srcOrd="2" destOrd="0" presId="urn:microsoft.com/office/officeart/2005/8/layout/orgChart1"/>
    <dgm:cxn modelId="{6994FB90-0898-4722-AD73-AC019F2D11ED}" type="presParOf" srcId="{935F1B20-930D-4D82-B0BA-F5006FC040F9}" destId="{98E15A8D-753D-45FC-81A8-D01C69B5FD37}" srcOrd="2" destOrd="0" presId="urn:microsoft.com/office/officeart/2005/8/layout/orgChart1"/>
    <dgm:cxn modelId="{927B34AB-B92F-4EA8-B5B2-1A1FFD893FA1}" type="presParOf" srcId="{17758A09-E88A-4BE1-852B-E55F1FBEDF36}" destId="{7C43C7AB-2267-4BD8-8061-37BCB11F5A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36183-E6D2-48A2-AE9D-D2B21BCB3EF2}">
      <dsp:nvSpPr>
        <dsp:cNvPr id="0" name=""/>
        <dsp:cNvSpPr/>
      </dsp:nvSpPr>
      <dsp:spPr>
        <a:xfrm>
          <a:off x="3112025" y="320"/>
          <a:ext cx="1408797" cy="91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№1</a:t>
          </a:r>
          <a:endParaRPr lang="ru-RU" sz="21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156727" y="45022"/>
        <a:ext cx="1319393" cy="826314"/>
      </dsp:txXfrm>
    </dsp:sp>
    <dsp:sp modelId="{DDB18788-5160-4955-8EDC-42DE83C1DE7D}">
      <dsp:nvSpPr>
        <dsp:cNvPr id="0" name=""/>
        <dsp:cNvSpPr/>
      </dsp:nvSpPr>
      <dsp:spPr>
        <a:xfrm>
          <a:off x="2303384" y="458179"/>
          <a:ext cx="3026078" cy="3026078"/>
        </a:xfrm>
        <a:custGeom>
          <a:avLst/>
          <a:gdLst/>
          <a:ahLst/>
          <a:cxnLst/>
          <a:rect l="0" t="0" r="0" b="0"/>
          <a:pathLst>
            <a:path>
              <a:moveTo>
                <a:pt x="2227588" y="179357"/>
              </a:moveTo>
              <a:arcTo wR="1513039" hR="1513039" stAng="17890869" swAng="2626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FEBFC-454A-4297-92AF-EBE8A8E78170}">
      <dsp:nvSpPr>
        <dsp:cNvPr id="0" name=""/>
        <dsp:cNvSpPr/>
      </dsp:nvSpPr>
      <dsp:spPr>
        <a:xfrm>
          <a:off x="4625064" y="1513359"/>
          <a:ext cx="1408797" cy="91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№2</a:t>
          </a:r>
          <a:endParaRPr lang="ru-RU" sz="21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4669766" y="1558061"/>
        <a:ext cx="1319393" cy="826314"/>
      </dsp:txXfrm>
    </dsp:sp>
    <dsp:sp modelId="{4447B983-0082-4721-9528-B4859CD95F59}">
      <dsp:nvSpPr>
        <dsp:cNvPr id="0" name=""/>
        <dsp:cNvSpPr/>
      </dsp:nvSpPr>
      <dsp:spPr>
        <a:xfrm>
          <a:off x="2303384" y="458179"/>
          <a:ext cx="3026078" cy="3026078"/>
        </a:xfrm>
        <a:custGeom>
          <a:avLst/>
          <a:gdLst/>
          <a:ahLst/>
          <a:cxnLst/>
          <a:rect l="0" t="0" r="0" b="0"/>
          <a:pathLst>
            <a:path>
              <a:moveTo>
                <a:pt x="2951620" y="1981838"/>
              </a:moveTo>
              <a:arcTo wR="1513039" hR="1513039" stAng="1082973" swAng="2626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DE8D6-217D-4423-8E81-15DD14675A26}">
      <dsp:nvSpPr>
        <dsp:cNvPr id="0" name=""/>
        <dsp:cNvSpPr/>
      </dsp:nvSpPr>
      <dsp:spPr>
        <a:xfrm>
          <a:off x="3112025" y="3026399"/>
          <a:ext cx="1408797" cy="91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№3</a:t>
          </a:r>
        </a:p>
      </dsp:txBody>
      <dsp:txXfrm>
        <a:off x="3156727" y="3071101"/>
        <a:ext cx="1319393" cy="826314"/>
      </dsp:txXfrm>
    </dsp:sp>
    <dsp:sp modelId="{173DDCA1-E834-4AB8-A694-BCDA703DC726}">
      <dsp:nvSpPr>
        <dsp:cNvPr id="0" name=""/>
        <dsp:cNvSpPr/>
      </dsp:nvSpPr>
      <dsp:spPr>
        <a:xfrm>
          <a:off x="2303384" y="458179"/>
          <a:ext cx="3026078" cy="3026078"/>
        </a:xfrm>
        <a:custGeom>
          <a:avLst/>
          <a:gdLst/>
          <a:ahLst/>
          <a:cxnLst/>
          <a:rect l="0" t="0" r="0" b="0"/>
          <a:pathLst>
            <a:path>
              <a:moveTo>
                <a:pt x="798490" y="2846721"/>
              </a:moveTo>
              <a:arcTo wR="1513039" hR="1513039" stAng="7090869" swAng="2626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010E4-AE68-4F4E-A79E-540B7774497D}">
      <dsp:nvSpPr>
        <dsp:cNvPr id="0" name=""/>
        <dsp:cNvSpPr/>
      </dsp:nvSpPr>
      <dsp:spPr>
        <a:xfrm>
          <a:off x="1598986" y="1513359"/>
          <a:ext cx="1408797" cy="9157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urier New" panose="02070309020205020404" pitchFamily="49" charset="0"/>
              <a:cs typeface="Courier New" panose="02070309020205020404" pitchFamily="49" charset="0"/>
            </a:rPr>
            <a:t>Команда №4</a:t>
          </a:r>
          <a:endParaRPr lang="ru-RU" sz="21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643688" y="1558061"/>
        <a:ext cx="1319393" cy="826314"/>
      </dsp:txXfrm>
    </dsp:sp>
    <dsp:sp modelId="{D5C037F5-BFCA-43CC-846E-2C178410DB57}">
      <dsp:nvSpPr>
        <dsp:cNvPr id="0" name=""/>
        <dsp:cNvSpPr/>
      </dsp:nvSpPr>
      <dsp:spPr>
        <a:xfrm>
          <a:off x="2303384" y="458179"/>
          <a:ext cx="3026078" cy="3026078"/>
        </a:xfrm>
        <a:custGeom>
          <a:avLst/>
          <a:gdLst/>
          <a:ahLst/>
          <a:cxnLst/>
          <a:rect l="0" t="0" r="0" b="0"/>
          <a:pathLst>
            <a:path>
              <a:moveTo>
                <a:pt x="74458" y="1044239"/>
              </a:moveTo>
              <a:arcTo wR="1513039" hR="1513039" stAng="11882973" swAng="26261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8C653-0B19-41E2-9B6A-7550ACA48F7B}">
      <dsp:nvSpPr>
        <dsp:cNvPr id="0" name=""/>
        <dsp:cNvSpPr/>
      </dsp:nvSpPr>
      <dsp:spPr>
        <a:xfrm>
          <a:off x="2571" y="465228"/>
          <a:ext cx="1124484" cy="67469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1.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22332" y="484989"/>
        <a:ext cx="1084962" cy="635168"/>
      </dsp:txXfrm>
    </dsp:sp>
    <dsp:sp modelId="{4AD7CCD2-4470-418E-A5F7-C7DFBE561E97}">
      <dsp:nvSpPr>
        <dsp:cNvPr id="0" name=""/>
        <dsp:cNvSpPr/>
      </dsp:nvSpPr>
      <dsp:spPr>
        <a:xfrm>
          <a:off x="1226010" y="663137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>
        <a:off x="1226010" y="718911"/>
        <a:ext cx="166873" cy="167324"/>
      </dsp:txXfrm>
    </dsp:sp>
    <dsp:sp modelId="{D65FE24F-A47B-44F3-AC46-1A18E0B06F2B}">
      <dsp:nvSpPr>
        <dsp:cNvPr id="0" name=""/>
        <dsp:cNvSpPr/>
      </dsp:nvSpPr>
      <dsp:spPr>
        <a:xfrm>
          <a:off x="1576849" y="465228"/>
          <a:ext cx="1124484" cy="67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2.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1596610" y="484989"/>
        <a:ext cx="1084962" cy="635168"/>
      </dsp:txXfrm>
    </dsp:sp>
    <dsp:sp modelId="{0E7A73E4-5EC7-4A95-886F-0814ED332C76}">
      <dsp:nvSpPr>
        <dsp:cNvPr id="0" name=""/>
        <dsp:cNvSpPr/>
      </dsp:nvSpPr>
      <dsp:spPr>
        <a:xfrm>
          <a:off x="2800288" y="663137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>
        <a:off x="2800288" y="718911"/>
        <a:ext cx="166873" cy="167324"/>
      </dsp:txXfrm>
    </dsp:sp>
    <dsp:sp modelId="{3FE7962A-1A03-48DA-AD0B-B98CE8A57757}">
      <dsp:nvSpPr>
        <dsp:cNvPr id="0" name=""/>
        <dsp:cNvSpPr/>
      </dsp:nvSpPr>
      <dsp:spPr>
        <a:xfrm>
          <a:off x="3151127" y="465228"/>
          <a:ext cx="1124484" cy="67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3.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3170888" y="484989"/>
        <a:ext cx="1084962" cy="635168"/>
      </dsp:txXfrm>
    </dsp:sp>
    <dsp:sp modelId="{BBC287F1-3525-43B8-8D4D-B697E43D1C34}">
      <dsp:nvSpPr>
        <dsp:cNvPr id="0" name=""/>
        <dsp:cNvSpPr/>
      </dsp:nvSpPr>
      <dsp:spPr>
        <a:xfrm>
          <a:off x="4374566" y="663137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>
        <a:off x="4374566" y="718911"/>
        <a:ext cx="166873" cy="167324"/>
      </dsp:txXfrm>
    </dsp:sp>
    <dsp:sp modelId="{972ECC7E-C636-4067-9626-C0F8CC387942}">
      <dsp:nvSpPr>
        <dsp:cNvPr id="0" name=""/>
        <dsp:cNvSpPr/>
      </dsp:nvSpPr>
      <dsp:spPr>
        <a:xfrm>
          <a:off x="4725405" y="465228"/>
          <a:ext cx="1124484" cy="67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4.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4745166" y="484989"/>
        <a:ext cx="1084962" cy="635168"/>
      </dsp:txXfrm>
    </dsp:sp>
    <dsp:sp modelId="{93CA0066-E717-4E7C-9C9F-8E38034E5CBA}">
      <dsp:nvSpPr>
        <dsp:cNvPr id="0" name=""/>
        <dsp:cNvSpPr/>
      </dsp:nvSpPr>
      <dsp:spPr>
        <a:xfrm rot="5400000">
          <a:off x="5168452" y="1218632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 rot="-5400000">
        <a:off x="5203986" y="1238873"/>
        <a:ext cx="167324" cy="166873"/>
      </dsp:txXfrm>
    </dsp:sp>
    <dsp:sp modelId="{BD065090-5E5B-46F1-86E4-124430EFD68D}">
      <dsp:nvSpPr>
        <dsp:cNvPr id="0" name=""/>
        <dsp:cNvSpPr/>
      </dsp:nvSpPr>
      <dsp:spPr>
        <a:xfrm>
          <a:off x="4725405" y="1589712"/>
          <a:ext cx="1124484" cy="67469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5.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4745166" y="1609473"/>
        <a:ext cx="1084962" cy="635168"/>
      </dsp:txXfrm>
    </dsp:sp>
    <dsp:sp modelId="{493964F5-97A2-4B38-8CC6-E74312D8E4D9}">
      <dsp:nvSpPr>
        <dsp:cNvPr id="0" name=""/>
        <dsp:cNvSpPr/>
      </dsp:nvSpPr>
      <dsp:spPr>
        <a:xfrm rot="10800000">
          <a:off x="4388060" y="1787621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 rot="10800000">
        <a:off x="4459577" y="1843395"/>
        <a:ext cx="166873" cy="167324"/>
      </dsp:txXfrm>
    </dsp:sp>
    <dsp:sp modelId="{2884971B-5FED-450D-BFDB-A1D7B8AC3145}">
      <dsp:nvSpPr>
        <dsp:cNvPr id="0" name=""/>
        <dsp:cNvSpPr/>
      </dsp:nvSpPr>
      <dsp:spPr>
        <a:xfrm>
          <a:off x="3151127" y="1589712"/>
          <a:ext cx="1124484" cy="6746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6.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3170888" y="1609473"/>
        <a:ext cx="1084962" cy="635168"/>
      </dsp:txXfrm>
    </dsp:sp>
    <dsp:sp modelId="{1F51E182-734A-4AED-9BF1-F512F794D2C6}">
      <dsp:nvSpPr>
        <dsp:cNvPr id="0" name=""/>
        <dsp:cNvSpPr/>
      </dsp:nvSpPr>
      <dsp:spPr>
        <a:xfrm rot="10800000">
          <a:off x="2813782" y="1787621"/>
          <a:ext cx="238390" cy="2788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>
            <a:solidFill>
              <a:schemeClr val="tx2"/>
            </a:solidFill>
          </a:endParaRPr>
        </a:p>
      </dsp:txBody>
      <dsp:txXfrm rot="10800000">
        <a:off x="2885299" y="1843395"/>
        <a:ext cx="166873" cy="167324"/>
      </dsp:txXfrm>
    </dsp:sp>
    <dsp:sp modelId="{6D5DA56C-C855-4141-BEBC-E7AC9A8973D9}">
      <dsp:nvSpPr>
        <dsp:cNvPr id="0" name=""/>
        <dsp:cNvSpPr/>
      </dsp:nvSpPr>
      <dsp:spPr>
        <a:xfrm>
          <a:off x="1576849" y="1589712"/>
          <a:ext cx="1124484" cy="67469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tx2"/>
              </a:solidFill>
            </a:rPr>
            <a:t>7.</a:t>
          </a:r>
          <a:endParaRPr lang="ru-RU" sz="2900" b="1" kern="1200" dirty="0">
            <a:solidFill>
              <a:schemeClr val="tx2"/>
            </a:solidFill>
          </a:endParaRPr>
        </a:p>
      </dsp:txBody>
      <dsp:txXfrm>
        <a:off x="1596610" y="1609473"/>
        <a:ext cx="1084962" cy="635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710ED6-9A7D-449F-9A7C-B2635241D632}">
      <dsp:nvSpPr>
        <dsp:cNvPr id="0" name=""/>
        <dsp:cNvSpPr/>
      </dsp:nvSpPr>
      <dsp:spPr>
        <a:xfrm>
          <a:off x="5307063" y="2323116"/>
          <a:ext cx="253825" cy="91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4"/>
              </a:lnTo>
              <a:lnTo>
                <a:pt x="253825" y="910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DA19A-F3C7-4D16-AFD4-BFDDEA757B86}">
      <dsp:nvSpPr>
        <dsp:cNvPr id="0" name=""/>
        <dsp:cNvSpPr/>
      </dsp:nvSpPr>
      <dsp:spPr>
        <a:xfrm>
          <a:off x="3417416" y="1121675"/>
          <a:ext cx="2566515" cy="355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677"/>
              </a:lnTo>
              <a:lnTo>
                <a:pt x="2566515" y="177677"/>
              </a:lnTo>
              <a:lnTo>
                <a:pt x="2566515" y="355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1D97-FA1A-4B53-B243-E08EFB2A7E6C}">
      <dsp:nvSpPr>
        <dsp:cNvPr id="0" name=""/>
        <dsp:cNvSpPr/>
      </dsp:nvSpPr>
      <dsp:spPr>
        <a:xfrm>
          <a:off x="2740548" y="2323116"/>
          <a:ext cx="253825" cy="91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4"/>
              </a:lnTo>
              <a:lnTo>
                <a:pt x="253825" y="910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8AD51-AB06-4256-BE25-5D833567CDD6}">
      <dsp:nvSpPr>
        <dsp:cNvPr id="0" name=""/>
        <dsp:cNvSpPr/>
      </dsp:nvSpPr>
      <dsp:spPr>
        <a:xfrm>
          <a:off x="3371696" y="1121675"/>
          <a:ext cx="91440" cy="355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5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D5058-65D9-4D5E-A0FF-6274C85BDBE0}">
      <dsp:nvSpPr>
        <dsp:cNvPr id="0" name=""/>
        <dsp:cNvSpPr/>
      </dsp:nvSpPr>
      <dsp:spPr>
        <a:xfrm>
          <a:off x="174033" y="2323116"/>
          <a:ext cx="253825" cy="910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0324"/>
              </a:lnTo>
              <a:lnTo>
                <a:pt x="253825" y="9103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644D-5400-49AD-9CC3-18E14EE22B51}">
      <dsp:nvSpPr>
        <dsp:cNvPr id="0" name=""/>
        <dsp:cNvSpPr/>
      </dsp:nvSpPr>
      <dsp:spPr>
        <a:xfrm>
          <a:off x="850901" y="1121675"/>
          <a:ext cx="2566515" cy="355355"/>
        </a:xfrm>
        <a:custGeom>
          <a:avLst/>
          <a:gdLst/>
          <a:ahLst/>
          <a:cxnLst/>
          <a:rect l="0" t="0" r="0" b="0"/>
          <a:pathLst>
            <a:path>
              <a:moveTo>
                <a:pt x="2566515" y="0"/>
              </a:moveTo>
              <a:lnTo>
                <a:pt x="2566515" y="177677"/>
              </a:lnTo>
              <a:lnTo>
                <a:pt x="0" y="177677"/>
              </a:lnTo>
              <a:lnTo>
                <a:pt x="0" y="355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2C8F7-FCC3-448D-80FC-D7AE03CE5E59}">
      <dsp:nvSpPr>
        <dsp:cNvPr id="0" name=""/>
        <dsp:cNvSpPr/>
      </dsp:nvSpPr>
      <dsp:spPr>
        <a:xfrm>
          <a:off x="2571331" y="275590"/>
          <a:ext cx="1692170" cy="846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ИПС</a:t>
          </a:r>
          <a:endParaRPr lang="ru-RU" sz="1900" kern="1200" dirty="0"/>
        </a:p>
      </dsp:txBody>
      <dsp:txXfrm>
        <a:off x="2571331" y="275590"/>
        <a:ext cx="1692170" cy="846085"/>
      </dsp:txXfrm>
    </dsp:sp>
    <dsp:sp modelId="{15EC209A-1CA4-4C50-AF8E-D9FF9292E13A}">
      <dsp:nvSpPr>
        <dsp:cNvPr id="0" name=""/>
        <dsp:cNvSpPr/>
      </dsp:nvSpPr>
      <dsp:spPr>
        <a:xfrm>
          <a:off x="4816" y="1477031"/>
          <a:ext cx="1692170" cy="846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1.</a:t>
          </a:r>
          <a:endParaRPr lang="ru-RU" sz="1900" kern="1200" dirty="0"/>
        </a:p>
      </dsp:txBody>
      <dsp:txXfrm>
        <a:off x="4816" y="1477031"/>
        <a:ext cx="1692170" cy="846085"/>
      </dsp:txXfrm>
    </dsp:sp>
    <dsp:sp modelId="{5CBBEB95-768C-46DD-84DE-5335E1B3BFE0}">
      <dsp:nvSpPr>
        <dsp:cNvPr id="0" name=""/>
        <dsp:cNvSpPr/>
      </dsp:nvSpPr>
      <dsp:spPr>
        <a:xfrm>
          <a:off x="427858" y="2678472"/>
          <a:ext cx="2211159" cy="110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Атрибуты объектов реального мира</a:t>
          </a:r>
          <a:endParaRPr lang="ru-RU" sz="1900" kern="1200" dirty="0"/>
        </a:p>
      </dsp:txBody>
      <dsp:txXfrm>
        <a:off x="427858" y="2678472"/>
        <a:ext cx="2211159" cy="1109937"/>
      </dsp:txXfrm>
    </dsp:sp>
    <dsp:sp modelId="{C70E18D8-29C3-473A-BEE3-137CB3358BD4}">
      <dsp:nvSpPr>
        <dsp:cNvPr id="0" name=""/>
        <dsp:cNvSpPr/>
      </dsp:nvSpPr>
      <dsp:spPr>
        <a:xfrm>
          <a:off x="2571331" y="1477031"/>
          <a:ext cx="1692170" cy="846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2.</a:t>
          </a:r>
          <a:endParaRPr lang="ru-RU" sz="1900" kern="1200" dirty="0"/>
        </a:p>
      </dsp:txBody>
      <dsp:txXfrm>
        <a:off x="2571331" y="1477031"/>
        <a:ext cx="1692170" cy="846085"/>
      </dsp:txXfrm>
    </dsp:sp>
    <dsp:sp modelId="{58EB0AB3-2032-47D7-8DCC-9807A380E733}">
      <dsp:nvSpPr>
        <dsp:cNvPr id="0" name=""/>
        <dsp:cNvSpPr/>
      </dsp:nvSpPr>
      <dsp:spPr>
        <a:xfrm>
          <a:off x="2994374" y="2678472"/>
          <a:ext cx="2211159" cy="110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Текстовые, графические, аудиовизуальные и другие документы</a:t>
          </a:r>
          <a:endParaRPr lang="ru-RU" sz="1900" kern="1200" dirty="0"/>
        </a:p>
      </dsp:txBody>
      <dsp:txXfrm>
        <a:off x="2994374" y="2678472"/>
        <a:ext cx="2211159" cy="1109937"/>
      </dsp:txXfrm>
    </dsp:sp>
    <dsp:sp modelId="{4F4C4EDF-6C3A-4403-8B83-2FF4A8FE4E3B}">
      <dsp:nvSpPr>
        <dsp:cNvPr id="0" name=""/>
        <dsp:cNvSpPr/>
      </dsp:nvSpPr>
      <dsp:spPr>
        <a:xfrm>
          <a:off x="5137846" y="1477031"/>
          <a:ext cx="1692170" cy="8460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3.</a:t>
          </a:r>
          <a:endParaRPr lang="ru-RU" sz="1900" kern="1200" dirty="0"/>
        </a:p>
      </dsp:txBody>
      <dsp:txXfrm>
        <a:off x="5137846" y="1477031"/>
        <a:ext cx="1692170" cy="846085"/>
      </dsp:txXfrm>
    </dsp:sp>
    <dsp:sp modelId="{93F080F5-AD6B-4E22-9E30-8F962F19380A}">
      <dsp:nvSpPr>
        <dsp:cNvPr id="0" name=""/>
        <dsp:cNvSpPr/>
      </dsp:nvSpPr>
      <dsp:spPr>
        <a:xfrm>
          <a:off x="5560889" y="2678472"/>
          <a:ext cx="2211159" cy="11099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Имитирующие поведение эксперта в какой-либо предметной области</a:t>
          </a:r>
          <a:endParaRPr lang="ru-RU" sz="1900" kern="1200" dirty="0"/>
        </a:p>
      </dsp:txBody>
      <dsp:txXfrm>
        <a:off x="5560889" y="2678472"/>
        <a:ext cx="2211159" cy="110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AE9ED8-4F52-4562-9074-C8F9465D1D4D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885689-61CC-4C38-B764-65EAD78B29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25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885689-61CC-4C38-B764-65EAD78B29A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34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Информационно-поисковая система </a:t>
            </a:r>
            <a:r>
              <a:rPr lang="ru-RU" dirty="0" smtClean="0"/>
              <a:t>(ИПС) — это программно-техническая система, обеспечивающая поиск и отбор необходимой информации в специальной базе с описаниями источников информации (</a:t>
            </a:r>
            <a:r>
              <a:rPr lang="ru-RU" b="1" i="1" dirty="0" smtClean="0"/>
              <a:t>индексе</a:t>
            </a:r>
            <a:r>
              <a:rPr lang="ru-RU" dirty="0" smtClean="0"/>
              <a:t>) на основе информационно-поискового языка и соответствующих правил поиска. </a:t>
            </a:r>
          </a:p>
          <a:p>
            <a:r>
              <a:rPr lang="ru-RU" dirty="0" smtClean="0"/>
              <a:t>Главная задача ИПС – поиск информации релевантной потребностям пользователя. </a:t>
            </a:r>
          </a:p>
          <a:p>
            <a:r>
              <a:rPr lang="ru-RU" b="1" i="1" dirty="0" smtClean="0"/>
              <a:t>Релевантность</a:t>
            </a:r>
            <a:r>
              <a:rPr lang="ru-RU" dirty="0" smtClean="0"/>
              <a:t> — это соответствие результатов поиска сформулированному запросу.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885689-61CC-4C38-B764-65EAD78B29A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31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 и когда первым предложил ИПС?  </a:t>
            </a:r>
            <a:r>
              <a:rPr lang="ru-RU" dirty="0" err="1" smtClean="0"/>
              <a:t>Ванневар</a:t>
            </a:r>
            <a:r>
              <a:rPr lang="ru-RU" dirty="0" smtClean="0"/>
              <a:t> Буш, 1945 год</a:t>
            </a:r>
          </a:p>
          <a:p>
            <a:endParaRPr lang="ru-RU" dirty="0" smtClean="0"/>
          </a:p>
          <a:p>
            <a:r>
              <a:rPr lang="ru-RU" dirty="0" smtClean="0"/>
              <a:t>Как называлась и когда была запущена первая общедоступная ИПС в Интернете? «Арчи», 1990 год</a:t>
            </a:r>
          </a:p>
          <a:p>
            <a:endParaRPr lang="ru-RU" dirty="0" smtClean="0"/>
          </a:p>
          <a:p>
            <a:r>
              <a:rPr lang="ru-RU" dirty="0" smtClean="0"/>
              <a:t>Как называлась и когда была запущена первая ИПС, которая могла выполнять запросы на основе естественного языка? </a:t>
            </a:r>
            <a:r>
              <a:rPr lang="ru-RU" dirty="0" err="1" smtClean="0"/>
              <a:t>AltaVista</a:t>
            </a:r>
            <a:r>
              <a:rPr lang="ru-RU" dirty="0" smtClean="0"/>
              <a:t>, 1994 год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885689-61CC-4C38-B764-65EAD78B29A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24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2726F-FB2F-4827-832D-2DAB5CE24801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D88-0705-4437-8F21-CA9AC5FF3C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89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1792-B3A4-4AC1-9771-7A10D18480E4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4A87-4365-4950-B5C5-96A84027C7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0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D459-9E3D-4B1A-9AA5-6F05F7BDCF05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2B58-F233-435D-BAC9-62F6C25183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1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49AB-BF79-44AF-B162-8E97E03E635D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9C351-8E46-4790-A6C0-A87475FA34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03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45F2-7EDA-4464-B114-AD719B8262AB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14C9-00AA-4584-8529-C7689EDB96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98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187A-6545-493D-A710-086D54FD46D3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AA59-F0CD-4556-9FED-E7C82A22D3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98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EF40-3671-4FDB-B9A0-4D552ED751AC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A826C-71C2-4701-9307-8B2EDE2388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FD3A3-691F-4CAC-B779-1C66D8361E51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245F-5B38-4352-97D5-CDAC164B7B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6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F1807-ACD0-44B7-9FBA-10882E1EA113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344F-8BDD-41E8-9737-7A2A47A57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81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DD50-1A80-486F-AB6A-3EAB948A24E3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54CC-EC5A-4C23-986A-5DCB8A971E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54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A8B0-6A6A-4268-8208-BA8178F06E87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6C7D3-1FDD-4B46-A74A-0F59BF43C3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90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0412B4-152A-4951-932D-86E691A7D3EB}" type="datetimeFigureOut">
              <a:rPr lang="ru-RU"/>
              <a:pPr>
                <a:defRPr/>
              </a:pPr>
              <a:t>19.04.2022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35AE9-D0EC-452F-A601-D6461DC156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1.wdp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microsoft.com/office/2007/relationships/hdphoto" Target="../media/hdphoto5.wdp"/><Relationship Id="rId10" Type="http://schemas.openxmlformats.org/officeDocument/2006/relationships/diagramColors" Target="../diagrams/colors1.xml"/><Relationship Id="rId19" Type="http://schemas.microsoft.com/office/2007/relationships/hdphoto" Target="../media/hdphoto7.wdp"/><Relationship Id="rId4" Type="http://schemas.microsoft.com/office/2007/relationships/hdphoto" Target="../media/hdphoto2.wdp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8_РФФИ\2022\Платоновские чтения [21.02]\16455377340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0" b="8374"/>
          <a:stretch/>
        </p:blipFill>
        <p:spPr bwMode="auto">
          <a:xfrm>
            <a:off x="14230" y="30204"/>
            <a:ext cx="9132026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7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23478"/>
            <a:ext cx="763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Виды (команды №2 и №4)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0173692"/>
              </p:ext>
            </p:extLst>
          </p:nvPr>
        </p:nvGraphicFramePr>
        <p:xfrm>
          <a:off x="611559" y="812006"/>
          <a:ext cx="77768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9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947485"/>
            <a:ext cx="7634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Такт №3.</a:t>
            </a:r>
          </a:p>
          <a:p>
            <a:pPr algn="ctr"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Поисковые запросы</a:t>
            </a:r>
          </a:p>
          <a:p>
            <a:pPr algn="ctr">
              <a:defRPr/>
            </a:pPr>
            <a:r>
              <a:rPr lang="ru-RU" sz="3600" b="1" dirty="0"/>
              <a:t>(</a:t>
            </a:r>
            <a:r>
              <a:rPr lang="ru-RU" sz="3600" b="1" dirty="0" smtClean="0"/>
              <a:t>1-4, 2-3</a:t>
            </a:r>
            <a:r>
              <a:rPr lang="ru-RU" sz="3600" dirty="0" smtClean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24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23478"/>
            <a:ext cx="76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+mn-lt"/>
                <a:ea typeface="+mj-ea"/>
                <a:cs typeface="+mj-cs"/>
              </a:rPr>
              <a:t>Поисковые запросы </a:t>
            </a:r>
            <a:r>
              <a:rPr lang="en-US" sz="3600" b="1" i="1" dirty="0" err="1">
                <a:latin typeface="+mn-lt"/>
                <a:ea typeface="+mj-ea"/>
                <a:cs typeface="+mj-cs"/>
              </a:rPr>
              <a:t>Yandex</a:t>
            </a:r>
            <a:endParaRPr lang="en-US" sz="3600" b="1" i="1" dirty="0"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i="1" dirty="0">
                <a:latin typeface="+mn-lt"/>
                <a:ea typeface="+mj-ea"/>
                <a:cs typeface="+mj-cs"/>
              </a:rPr>
              <a:t>(команды 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№</a:t>
            </a:r>
            <a:r>
              <a:rPr lang="en-US" sz="3600" b="1" i="1" dirty="0" smtClean="0">
                <a:latin typeface="+mn-lt"/>
                <a:ea typeface="+mj-ea"/>
                <a:cs typeface="+mj-cs"/>
              </a:rPr>
              <a:t>1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 </a:t>
            </a:r>
            <a:r>
              <a:rPr lang="ru-RU" sz="3600" b="1" i="1" dirty="0">
                <a:latin typeface="+mn-lt"/>
                <a:ea typeface="+mj-ea"/>
                <a:cs typeface="+mj-cs"/>
              </a:rPr>
              <a:t>и 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№</a:t>
            </a:r>
            <a:r>
              <a:rPr lang="ru-RU" sz="3600" b="1" i="1" dirty="0">
                <a:latin typeface="+mn-lt"/>
                <a:ea typeface="+mj-ea"/>
                <a:cs typeface="+mj-cs"/>
              </a:rPr>
              <a:t>4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) </a:t>
            </a:r>
            <a:endParaRPr lang="ru-RU" sz="3600" b="1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52097"/>
              </p:ext>
            </p:extLst>
          </p:nvPr>
        </p:nvGraphicFramePr>
        <p:xfrm>
          <a:off x="4888607" y="1630240"/>
          <a:ext cx="3384376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983"/>
                <a:gridCol w="2588393"/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Значение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И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ИЛИ</a:t>
                      </a:r>
                      <a:endParaRPr lang="ru-RU" sz="20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НЕ</a:t>
                      </a:r>
                      <a:endParaRPr lang="ru-RU" sz="20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Цитата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153938"/>
              </p:ext>
            </p:extLst>
          </p:nvPr>
        </p:nvGraphicFramePr>
        <p:xfrm>
          <a:off x="856159" y="1636006"/>
          <a:ext cx="3384376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983"/>
                <a:gridCol w="2588393"/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Синтаксис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~</a:t>
                      </a:r>
                      <a:endParaRPr lang="ru-RU" sz="32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&amp;</a:t>
                      </a:r>
                      <a:endParaRPr lang="ru-RU" sz="32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|</a:t>
                      </a:r>
                      <a:endParaRPr lang="ru-RU" sz="32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«»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23478"/>
            <a:ext cx="76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atin typeface="+mn-lt"/>
                <a:ea typeface="+mj-ea"/>
                <a:cs typeface="+mj-cs"/>
              </a:rPr>
              <a:t>Поисковые запросы </a:t>
            </a:r>
            <a:r>
              <a:rPr lang="en-US" sz="3600" b="1" i="1" dirty="0" smtClean="0">
                <a:latin typeface="+mn-lt"/>
                <a:ea typeface="+mj-ea"/>
                <a:cs typeface="+mj-cs"/>
              </a:rPr>
              <a:t>Google</a:t>
            </a:r>
            <a:endParaRPr lang="en-US" sz="3600" b="1" i="1" dirty="0"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3600" b="1" i="1" dirty="0">
                <a:latin typeface="+mn-lt"/>
                <a:ea typeface="+mj-ea"/>
                <a:cs typeface="+mj-cs"/>
              </a:rPr>
              <a:t>(команды 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№</a:t>
            </a:r>
            <a:r>
              <a:rPr lang="ru-RU" sz="3600" b="1" i="1" dirty="0">
                <a:latin typeface="+mn-lt"/>
                <a:ea typeface="+mj-ea"/>
                <a:cs typeface="+mj-cs"/>
              </a:rPr>
              <a:t>2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 </a:t>
            </a:r>
            <a:r>
              <a:rPr lang="ru-RU" sz="3600" b="1" i="1" dirty="0">
                <a:latin typeface="+mn-lt"/>
                <a:ea typeface="+mj-ea"/>
                <a:cs typeface="+mj-cs"/>
              </a:rPr>
              <a:t>и 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№</a:t>
            </a:r>
            <a:r>
              <a:rPr lang="ru-RU" sz="3600" b="1" i="1" dirty="0">
                <a:latin typeface="+mn-lt"/>
                <a:ea typeface="+mj-ea"/>
                <a:cs typeface="+mj-cs"/>
              </a:rPr>
              <a:t>3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) </a:t>
            </a:r>
            <a:endParaRPr lang="ru-RU" sz="3600" b="1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94062"/>
              </p:ext>
            </p:extLst>
          </p:nvPr>
        </p:nvGraphicFramePr>
        <p:xfrm>
          <a:off x="4888607" y="1630240"/>
          <a:ext cx="3384376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983"/>
                <a:gridCol w="2588393"/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Значение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А.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И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Б.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ИЛИ</a:t>
                      </a:r>
                      <a:endParaRPr lang="ru-RU" sz="20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Логическое</a:t>
                      </a:r>
                      <a:r>
                        <a:rPr lang="ru-RU" sz="2000" b="1" baseline="0" dirty="0" smtClean="0"/>
                        <a:t> НЕ</a:t>
                      </a:r>
                      <a:endParaRPr lang="ru-RU" sz="2000" b="1" dirty="0" smtClean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Цитата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02003"/>
              </p:ext>
            </p:extLst>
          </p:nvPr>
        </p:nvGraphicFramePr>
        <p:xfrm>
          <a:off x="856159" y="1636006"/>
          <a:ext cx="3384376" cy="32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983"/>
                <a:gridCol w="2588393"/>
              </a:tblGrid>
              <a:tr h="6480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Синтаксис</a:t>
                      </a:r>
                      <a:endParaRPr lang="ru-RU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(Пробел)</a:t>
                      </a:r>
                      <a:endParaRPr lang="ru-RU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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«»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0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947485"/>
            <a:ext cx="76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Такт №4.</a:t>
            </a:r>
          </a:p>
          <a:p>
            <a:pPr algn="ctr"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Применение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4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9502"/>
            <a:ext cx="5258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Как запрограммировать </a:t>
            </a:r>
            <a:r>
              <a:rPr lang="ru-RU" sz="3600" b="1" i="1" dirty="0" err="1" smtClean="0">
                <a:latin typeface="+mn-lt"/>
                <a:ea typeface="+mj-ea"/>
                <a:cs typeface="+mj-cs"/>
              </a:rPr>
              <a:t>квадрокоптер</a:t>
            </a:r>
            <a:r>
              <a:rPr lang="ru-RU" sz="3600" b="1" i="1" dirty="0" smtClean="0">
                <a:latin typeface="+mn-lt"/>
                <a:ea typeface="+mj-ea"/>
                <a:cs typeface="+mj-cs"/>
              </a:rPr>
              <a:t>?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76527"/>
              </p:ext>
            </p:extLst>
          </p:nvPr>
        </p:nvGraphicFramePr>
        <p:xfrm>
          <a:off x="4771976" y="123478"/>
          <a:ext cx="4048496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680"/>
                <a:gridCol w="3262816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Название </a:t>
                      </a:r>
                      <a:r>
                        <a:rPr lang="ru-RU" sz="2000" b="1" dirty="0" err="1" smtClean="0"/>
                        <a:t>квадрокоптера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Модули для навигации (3)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Язык программирования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Программные инструменты (2)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_liceum\1_Общая информация\Конкурсы и конф [учитель]\2021-22\37_РЭ Учитель года 2022 [28.03-03.04]\1-2_Урок\pioner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3" b="7122"/>
          <a:stretch/>
        </p:blipFill>
        <p:spPr bwMode="auto">
          <a:xfrm>
            <a:off x="251520" y="1228725"/>
            <a:ext cx="3875403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черный ноутбук PNG , клипарт для ноутбука, электроника, гаджеты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49" y="1275606"/>
            <a:ext cx="2379315" cy="23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flipH="1">
            <a:off x="3203848" y="2787774"/>
            <a:ext cx="1475656" cy="7909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../_images/optical_nav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25" t="21790" r="9651" b="20188"/>
          <a:stretch/>
        </p:blipFill>
        <p:spPr bwMode="auto">
          <a:xfrm>
            <a:off x="467544" y="3651870"/>
            <a:ext cx="2862540" cy="136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3298483" y="3876265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2.</a:t>
            </a:r>
            <a:endParaRPr lang="ru-RU" sz="2800" b="1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9722" y="372908"/>
            <a:ext cx="2132037" cy="745207"/>
          </a:xfrm>
          <a:prstGeom prst="wedgeRoundRectCallout">
            <a:avLst>
              <a:gd name="adj1" fmla="val -4371"/>
              <a:gd name="adj2" fmla="val 9956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err="1"/>
              <a:t>Геоскан</a:t>
            </a:r>
            <a:r>
              <a:rPr lang="ru-RU" sz="2000" b="1" dirty="0"/>
              <a:t> Пионер</a:t>
            </a:r>
          </a:p>
        </p:txBody>
      </p:sp>
      <p:sp>
        <p:nvSpPr>
          <p:cNvPr id="10" name="Овал 9"/>
          <p:cNvSpPr/>
          <p:nvPr/>
        </p:nvSpPr>
        <p:spPr>
          <a:xfrm>
            <a:off x="2189221" y="288311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1.</a:t>
            </a:r>
            <a:endParaRPr lang="ru-RU" sz="2800" b="1" dirty="0"/>
          </a:p>
        </p:txBody>
      </p:sp>
      <p:pic>
        <p:nvPicPr>
          <p:cNvPr id="13" name="Picture 6" descr="Техномагия | Учим язык Lua за 15 минут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19" y="38797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7834064" y="768871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3.</a:t>
            </a:r>
            <a:endParaRPr lang="ru-RU" sz="2800" b="1" dirty="0"/>
          </a:p>
        </p:txBody>
      </p:sp>
      <p:pic>
        <p:nvPicPr>
          <p:cNvPr id="3076" name="Picture 4" descr="Справочный центр ТРИК - Руководство по работе с TRIK Stud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4" y="3695278"/>
            <a:ext cx="2051720" cy="8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1_liceum\1_Общая информация\Конкурсы и конф [учитель]\2021-22\37_РЭ Учитель года 2022 [28.03-03.04]\1-2_Урок\firmware-step2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15966"/>
            <a:ext cx="3520648" cy="52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5809728" y="3578699"/>
            <a:ext cx="914400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770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211435"/>
            <a:ext cx="763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Рефлексия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76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_liceum\1_Общая информация\Конкурсы и конф [учитель]\2021-22\37_РЭ Учитель года 2022 [28.03-03.04]\1-2_Урок\pioner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7999"/>
            <a:ext cx="5149222" cy="34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черный ноутбук PNG , клипарт для ноутбука, электроника, гаджеты PNG  картинки и пнг рисунок для бесплатной загруз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486"/>
            <a:ext cx="2445946" cy="244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 rot="20202511" flipH="1">
            <a:off x="5028280" y="1823154"/>
            <a:ext cx="1475656" cy="79092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031706"/>
            <a:ext cx="12601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?</a:t>
            </a:r>
            <a:endParaRPr lang="ru-RU" sz="6600" i="1" dirty="0">
              <a:solidFill>
                <a:srgbClr val="0070C0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72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11"/>
          <p:cNvGrpSpPr>
            <a:grpSpLocks/>
          </p:cNvGrpSpPr>
          <p:nvPr/>
        </p:nvGrpSpPr>
        <p:grpSpPr bwMode="auto">
          <a:xfrm>
            <a:off x="727075" y="238125"/>
            <a:ext cx="7632700" cy="2549649"/>
            <a:chOff x="726548" y="318142"/>
            <a:chExt cx="7632848" cy="3398361"/>
          </a:xfrm>
        </p:grpSpPr>
        <p:sp>
          <p:nvSpPr>
            <p:cNvPr id="13" name="Лента лицом вниз 12"/>
            <p:cNvSpPr/>
            <p:nvPr/>
          </p:nvSpPr>
          <p:spPr>
            <a:xfrm>
              <a:off x="726548" y="318142"/>
              <a:ext cx="7632848" cy="3398361"/>
            </a:xfrm>
            <a:prstGeom prst="ribbon">
              <a:avLst>
                <a:gd name="adj1" fmla="val 11098"/>
                <a:gd name="adj2" fmla="val 7093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 smtClean="0">
                  <a:solidFill>
                    <a:srgbClr val="FF0000"/>
                  </a:solidFill>
                </a:rPr>
                <a:t>Тема урока:</a:t>
              </a:r>
              <a:endParaRPr lang="ru-RU" sz="2800" b="1" dirty="0">
                <a:solidFill>
                  <a:srgbClr val="FF0000"/>
                </a:solidFill>
              </a:endParaRPr>
            </a:p>
            <a:p>
              <a:pPr algn="ctr">
                <a:defRPr/>
              </a:pPr>
              <a:r>
                <a:rPr lang="ru-RU" sz="3600" b="1" dirty="0"/>
                <a:t>Поисковые информационные </a:t>
              </a:r>
              <a:r>
                <a:rPr lang="ru-RU" sz="3600" b="1" dirty="0" smtClean="0"/>
                <a:t>системы</a:t>
              </a:r>
              <a:endParaRPr lang="ru-RU" sz="3600" b="1" dirty="0"/>
            </a:p>
          </p:txBody>
        </p:sp>
        <p:sp>
          <p:nvSpPr>
            <p:cNvPr id="2052" name="TextBox 4"/>
            <p:cNvSpPr txBox="1">
              <a:spLocks noChangeArrowheads="1"/>
            </p:cNvSpPr>
            <p:nvPr/>
          </p:nvSpPr>
          <p:spPr bwMode="auto">
            <a:xfrm>
              <a:off x="1907654" y="786703"/>
              <a:ext cx="1655762" cy="49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fld id="{EC99C554-B736-4E6C-9468-7DBBBC795D74}" type="datetime1">
                <a:rPr lang="ru-RU" altLang="ru-RU" sz="1800" b="1">
                  <a:solidFill>
                    <a:srgbClr val="002060"/>
                  </a:solidFill>
                </a:rPr>
                <a:pPr eaLnBrk="1" hangingPunct="1">
                  <a:spcBef>
                    <a:spcPct val="0"/>
                  </a:spcBef>
                  <a:buFontTx/>
                  <a:buNone/>
                </a:pPr>
                <a:t>19.04.2022</a:t>
              </a:fld>
              <a:endParaRPr lang="ru-RU" altLang="ru-RU" sz="18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D:\1_liceum\1_Общая информация\Конкурсы и проекты [учитель]\2020-21\15_Учитель будущего [16-21.03.21]\Квест_Сибирские следопыты\Иллюстрации\Ил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72314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581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1_liceum\1_Общая информация\Конкурсы и проекты [учитель]\2020-21\15_Учитель будущего [16-21.03.21]\Квест_Сибирские следопыты\Иллюстрации\Ил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76807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1584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4154" y="195486"/>
            <a:ext cx="7634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Работа в команде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52232479"/>
              </p:ext>
            </p:extLst>
          </p:nvPr>
        </p:nvGraphicFramePr>
        <p:xfrm>
          <a:off x="-1260648" y="933568"/>
          <a:ext cx="7632848" cy="394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D:\1_liceum\1_Общая информация\Конкурсы и проекты [учитель]\2020-21\Учитель будущего\Квест_Сибирские следопыты\Иллюстрации\Ил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80311" y="2983275"/>
            <a:ext cx="1766689" cy="201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ЦМИТ\Мой домашний робот\7М\Мой_робот_Малярова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80" b="89952" l="0" r="89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7329" y="555526"/>
            <a:ext cx="2531215" cy="204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D:\1_liceum\1_Общая информация\Конкурсы и проекты [учитель]\2020-21\15_Учитель будущего [16-21.03.21]\Квест_Сибирские следопыты\Иллюстрации\Ил6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72412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974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1_liceum\1_Общая информация\Конкурсы и проекты [учитель]\2020-21\15_Учитель будущего [16-21.03.21]\Квест_Сибирские следопыты\Иллюстрации\Ил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70264" l="9961" r="89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68" y="311199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10444" y="3921720"/>
            <a:ext cx="1368000" cy="39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Докер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01712" y="3363838"/>
            <a:ext cx="1368000" cy="39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Юзер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80032" y="2157816"/>
            <a:ext cx="1368000" cy="39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Лидер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07410" y="2766225"/>
            <a:ext cx="1368000" cy="39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Спикер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947485"/>
            <a:ext cx="7634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Такт №1.</a:t>
            </a:r>
          </a:p>
          <a:p>
            <a:pPr algn="ctr"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Понятие и история</a:t>
            </a:r>
          </a:p>
          <a:p>
            <a:pPr algn="ctr">
              <a:defRPr/>
            </a:pPr>
            <a:r>
              <a:rPr lang="ru-RU" sz="3600" b="1" dirty="0">
                <a:latin typeface="+mn-lt"/>
                <a:ea typeface="+mj-ea"/>
                <a:cs typeface="+mj-cs"/>
              </a:rPr>
              <a:t>(</a:t>
            </a:r>
            <a:r>
              <a:rPr lang="ru-RU" sz="3600" b="1" dirty="0" smtClean="0">
                <a:latin typeface="+mn-lt"/>
                <a:ea typeface="+mj-ea"/>
                <a:cs typeface="+mj-cs"/>
              </a:rPr>
              <a:t>1-2, 3-4</a:t>
            </a:r>
            <a:r>
              <a:rPr lang="ru-RU" sz="3600" dirty="0">
                <a:latin typeface="+mn-lt"/>
                <a:ea typeface="+mj-ea"/>
                <a:cs typeface="+mj-cs"/>
              </a:rPr>
              <a:t>)</a:t>
            </a:r>
            <a:endParaRPr lang="ru-RU" sz="3600" b="1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77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3478"/>
            <a:ext cx="76342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Понятие </a:t>
            </a:r>
          </a:p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(команды №1 и №2)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98131"/>
            <a:ext cx="56886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Информационно-поисковая система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(ИПС) — это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-техническая система,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обеспечивающая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отбор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необходимой информации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специальной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 описаниями источников информации (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индексе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 на основе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информационно-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языка и соответствующих правил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Главная задача ИПС –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 релевантной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потребностям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пользователя.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Релевантность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— это соответствие результатов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сформулированному запросу.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5149" b="73509"/>
          <a:stretch/>
        </p:blipFill>
        <p:spPr bwMode="auto">
          <a:xfrm>
            <a:off x="6713190" y="176436"/>
            <a:ext cx="2286320" cy="10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83988"/>
              </p:ext>
            </p:extLst>
          </p:nvPr>
        </p:nvGraphicFramePr>
        <p:xfrm>
          <a:off x="6084168" y="123478"/>
          <a:ext cx="2968376" cy="4896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392312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 anchor="ctr"/>
                </a:tc>
              </a:tr>
              <a:tr h="244827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3.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050" name="Picture 2" descr="поиск PNG рисунок, картинки и пнг прозрачный для бесплатной загрузки | 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75606"/>
            <a:ext cx="1350520" cy="135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7561" b="24209"/>
          <a:stretch/>
        </p:blipFill>
        <p:spPr bwMode="auto">
          <a:xfrm>
            <a:off x="6716538" y="2787774"/>
            <a:ext cx="2282972" cy="2053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6444208" y="2931790"/>
            <a:ext cx="2232248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7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89" y="94902"/>
            <a:ext cx="4609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История </a:t>
            </a:r>
          </a:p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(команды №3 и №4)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Исто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741" y="7620"/>
            <a:ext cx="2389187" cy="512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790785"/>
              </p:ext>
            </p:extLst>
          </p:nvPr>
        </p:nvGraphicFramePr>
        <p:xfrm>
          <a:off x="323528" y="1319039"/>
          <a:ext cx="5328592" cy="3758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4104"/>
                <a:gridCol w="4294488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Кто и когда первым предложил ИПС?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Как называлась и когда была запущена первая общедоступная ИПС в Интернете?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Как называлась и когда была запущена первая ИПС, которая могла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dirty="0" smtClean="0"/>
                        <a:t>выполнять запросы на основе естественного языка?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77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154" y="1947485"/>
            <a:ext cx="76342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atin typeface="+mn-lt"/>
                <a:ea typeface="+mj-ea"/>
                <a:cs typeface="+mj-cs"/>
              </a:rPr>
              <a:t>Такт №2.</a:t>
            </a:r>
          </a:p>
          <a:p>
            <a:pPr algn="ctr"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Алгоритм и виды</a:t>
            </a:r>
          </a:p>
          <a:p>
            <a:pPr algn="ctr">
              <a:defRPr/>
            </a:pPr>
            <a:r>
              <a:rPr lang="ru-RU" sz="3600" b="1" dirty="0"/>
              <a:t>(</a:t>
            </a:r>
            <a:r>
              <a:rPr lang="ru-RU" sz="3600" b="1" dirty="0" smtClean="0"/>
              <a:t>1-3, </a:t>
            </a:r>
            <a:r>
              <a:rPr lang="ru-RU" sz="3600" b="1" dirty="0"/>
              <a:t>2</a:t>
            </a:r>
            <a:r>
              <a:rPr lang="ru-RU" sz="3600" b="1" dirty="0" smtClean="0"/>
              <a:t>-4</a:t>
            </a:r>
            <a:r>
              <a:rPr lang="ru-RU" sz="3600" dirty="0" smtClean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9248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9032" y="153958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Алгоритм </a:t>
            </a:r>
          </a:p>
          <a:p>
            <a:pPr>
              <a:defRPr/>
            </a:pPr>
            <a:r>
              <a:rPr lang="ru-RU" sz="3600" b="1" i="1" dirty="0" smtClean="0">
                <a:latin typeface="+mn-lt"/>
                <a:ea typeface="+mj-ea"/>
                <a:cs typeface="+mj-cs"/>
              </a:rPr>
              <a:t>(команды №1 и №3)</a:t>
            </a:r>
            <a:endParaRPr lang="ru-RU" sz="3600" i="1" dirty="0"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511722"/>
              </p:ext>
            </p:extLst>
          </p:nvPr>
        </p:nvGraphicFramePr>
        <p:xfrm>
          <a:off x="6084168" y="49231"/>
          <a:ext cx="2968376" cy="5052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64"/>
                <a:gridCol w="2392312"/>
              </a:tblGrid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Пользователь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Индексирование</a:t>
                      </a:r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 anchor="ctr"/>
                </a:tc>
              </a:tr>
              <a:tr h="72176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7.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Релевантный ответ</a:t>
                      </a:r>
                      <a:endParaRPr lang="ru-RU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3661650"/>
              </p:ext>
            </p:extLst>
          </p:nvPr>
        </p:nvGraphicFramePr>
        <p:xfrm>
          <a:off x="159698" y="987574"/>
          <a:ext cx="5852462" cy="272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81325" y="4318992"/>
            <a:ext cx="2304256" cy="6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Информационная потребность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3517379"/>
            <a:ext cx="2304256" cy="6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Информационный запрос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3696" y="4305347"/>
            <a:ext cx="2304256" cy="6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Информационно-поисковый язык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3696" y="3517379"/>
            <a:ext cx="2304256" cy="648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Поисковый массив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82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16736</TotalTime>
  <Words>517</Words>
  <Application>Microsoft Office PowerPoint</Application>
  <PresentationFormat>Экран (16:9)</PresentationFormat>
  <Paragraphs>137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Арифметические основы компьютера</dc:title>
  <dc:creator>Лавлинский</dc:creator>
  <cp:lastModifiedBy>Максим Лавлинский</cp:lastModifiedBy>
  <cp:revision>234</cp:revision>
  <dcterms:created xsi:type="dcterms:W3CDTF">2011-09-01T12:32:37Z</dcterms:created>
  <dcterms:modified xsi:type="dcterms:W3CDTF">2022-04-19T00:00:00Z</dcterms:modified>
</cp:coreProperties>
</file>