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F704-B2F5-47B4-B099-AD52D763500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FD4-41D8-41E9-8736-697713931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27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F704-B2F5-47B4-B099-AD52D763500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FD4-41D8-41E9-8736-697713931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30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F704-B2F5-47B4-B099-AD52D763500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FD4-41D8-41E9-8736-697713931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69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F704-B2F5-47B4-B099-AD52D763500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FD4-41D8-41E9-8736-697713931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99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F704-B2F5-47B4-B099-AD52D763500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FD4-41D8-41E9-8736-697713931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71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F704-B2F5-47B4-B099-AD52D763500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FD4-41D8-41E9-8736-697713931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21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F704-B2F5-47B4-B099-AD52D763500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FD4-41D8-41E9-8736-697713931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69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F704-B2F5-47B4-B099-AD52D763500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FD4-41D8-41E9-8736-697713931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36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F704-B2F5-47B4-B099-AD52D763500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FD4-41D8-41E9-8736-697713931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79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F704-B2F5-47B4-B099-AD52D763500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FD4-41D8-41E9-8736-697713931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85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F704-B2F5-47B4-B099-AD52D763500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FD4-41D8-41E9-8736-697713931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925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AF704-B2F5-47B4-B099-AD52D763500D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0CFD4-41D8-41E9-8736-6977139314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36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38"/>
            <a:ext cx="7772400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Слово - что это тако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62"/>
          <a:stretch/>
        </p:blipFill>
        <p:spPr bwMode="auto">
          <a:xfrm>
            <a:off x="583344" y="1214438"/>
            <a:ext cx="8153157" cy="443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13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Научно-педагогическая библиотека АлтГПУ :Виртуальная выстав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461963"/>
            <a:ext cx="85725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819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словарей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690689"/>
            <a:ext cx="7697665" cy="4900490"/>
          </a:xfrm>
        </p:spPr>
        <p:txBody>
          <a:bodyPr>
            <a:normAutofit/>
          </a:bodyPr>
          <a:lstStyle/>
          <a:p>
            <a:r>
              <a:rPr lang="ru-RU" dirty="0" smtClean="0"/>
              <a:t>Словарь, в котором объясняется значение слов.</a:t>
            </a:r>
          </a:p>
          <a:p>
            <a:r>
              <a:rPr lang="ru-RU" dirty="0"/>
              <a:t>Толкование </a:t>
            </a:r>
            <a:r>
              <a:rPr lang="ru-RU" dirty="0" smtClean="0"/>
              <a:t>устойчивых выражений средствами </a:t>
            </a:r>
            <a:r>
              <a:rPr lang="ru-RU" dirty="0"/>
              <a:t>русского </a:t>
            </a:r>
            <a:r>
              <a:rPr lang="ru-RU" dirty="0" smtClean="0"/>
              <a:t>языка.</a:t>
            </a:r>
          </a:p>
          <a:p>
            <a:r>
              <a:rPr lang="ru-RU" dirty="0"/>
              <a:t>Описывает слова, разные по звучанию и написанию, но тождественные или близкие по </a:t>
            </a:r>
            <a:r>
              <a:rPr lang="ru-RU" dirty="0" smtClean="0"/>
              <a:t>значению.</a:t>
            </a:r>
          </a:p>
          <a:p>
            <a:r>
              <a:rPr lang="ru-RU" dirty="0"/>
              <a:t>Описывает слова разные по </a:t>
            </a:r>
            <a:r>
              <a:rPr lang="ru-RU" dirty="0" smtClean="0"/>
              <a:t>значению.</a:t>
            </a:r>
          </a:p>
          <a:p>
            <a:r>
              <a:rPr lang="ru-RU" dirty="0"/>
              <a:t>Указывает «правильное» </a:t>
            </a:r>
            <a:r>
              <a:rPr lang="ru-RU" dirty="0" smtClean="0"/>
              <a:t>написание </a:t>
            </a:r>
            <a:r>
              <a:rPr lang="ru-RU" dirty="0"/>
              <a:t>слов и их форм</a:t>
            </a:r>
            <a:r>
              <a:rPr lang="ru-RU" dirty="0" smtClean="0"/>
              <a:t>.</a:t>
            </a:r>
          </a:p>
          <a:p>
            <a:r>
              <a:rPr lang="ru-RU" dirty="0"/>
              <a:t>Указывает «правильное» </a:t>
            </a:r>
            <a:r>
              <a:rPr lang="ru-RU" dirty="0" smtClean="0"/>
              <a:t>произношение</a:t>
            </a:r>
            <a:r>
              <a:rPr lang="ru-RU" dirty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СЛОВАРИ – ЗАЧЕМ ОНИ НУЖНЫ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022" y="61546"/>
            <a:ext cx="2387978" cy="1690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541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Файл:Словообразовательное-гнездо.png — Википед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452" y="4572571"/>
            <a:ext cx="5351829" cy="198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Александр Николаевич Тихонов. Школьный словообразовательный словарь  русского языка Ukazka.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922" y="492369"/>
            <a:ext cx="2621478" cy="385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Словообразовательные словари русского языка автор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43" y="3194234"/>
            <a:ext cx="2067505" cy="275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4195" y="678374"/>
            <a:ext cx="48127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Алекса́ндр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Никола́евич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Ти́хонов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советский и российский учёный-лингвист, лексикограф.</a:t>
            </a:r>
          </a:p>
        </p:txBody>
      </p:sp>
    </p:spTree>
    <p:extLst>
      <p:ext uri="{BB962C8B-B14F-4D97-AF65-F5344CB8AC3E}">
        <p14:creationId xmlns:p14="http://schemas.microsoft.com/office/powerpoint/2010/main" val="3314179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9780" y="965079"/>
            <a:ext cx="7886700" cy="1325563"/>
          </a:xfrm>
        </p:spPr>
        <p:txBody>
          <a:bodyPr/>
          <a:lstStyle/>
          <a:p>
            <a:r>
              <a:rPr lang="ru-RU" b="1" dirty="0" smtClean="0"/>
              <a:t>Группы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784009"/>
              </p:ext>
            </p:extLst>
          </p:nvPr>
        </p:nvGraphicFramePr>
        <p:xfrm>
          <a:off x="4193930" y="2290642"/>
          <a:ext cx="4708281" cy="225083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938704"/>
                <a:gridCol w="2769577"/>
              </a:tblGrid>
              <a:tr h="122213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«Грамотные художники»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«Толковые словарята» </a:t>
                      </a:r>
                    </a:p>
                    <a:p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«Анализаторы» </a:t>
                      </a:r>
                    </a:p>
                    <a:p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«Словообразователи» </a:t>
                      </a:r>
                    </a:p>
                    <a:p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43367" y="1380364"/>
            <a:ext cx="366814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Вет_р</a:t>
            </a:r>
          </a:p>
          <a:p>
            <a:r>
              <a:rPr lang="ru-RU" sz="6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З_ря</a:t>
            </a:r>
          </a:p>
          <a:p>
            <a:r>
              <a:rPr lang="ru-RU" sz="6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М_роз</a:t>
            </a:r>
          </a:p>
          <a:p>
            <a:r>
              <a:rPr lang="ru-RU" sz="6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П_роша</a:t>
            </a:r>
          </a:p>
          <a:p>
            <a:r>
              <a:rPr lang="ru-RU" sz="6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Ин_й</a:t>
            </a: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44011" y="54801"/>
            <a:ext cx="45412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Слова-явления природы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8717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3481" y="585910"/>
            <a:ext cx="78867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b="1" dirty="0">
                <a:latin typeface="Book Antiqua" panose="02040602050305030304" pitchFamily="18" charset="0"/>
              </a:rPr>
              <a:t>Многие знают: листать словари – огромное удовольствие. Откроешь на полминуты и не можешь глаз оторвать от лесенки слов, на которой покоится жизнь с ее прошлым, с ее нынешним пульсом, со взглядом в завтра, с названием шумных мест и закоулков Земли, с проблемами, именами, с тайнами и загадками. </a:t>
            </a:r>
            <a:endParaRPr lang="ru-RU" sz="3200" b="1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3200" b="1" dirty="0" smtClean="0"/>
              <a:t>                                                         </a:t>
            </a:r>
          </a:p>
          <a:p>
            <a:pPr marL="0" indent="0" algn="r">
              <a:buNone/>
            </a:pPr>
            <a:r>
              <a:rPr lang="ru-RU" sz="3200" b="1" dirty="0" smtClean="0"/>
              <a:t> </a:t>
            </a:r>
            <a:r>
              <a:rPr lang="ru-RU" sz="3200" b="1" dirty="0" smtClean="0">
                <a:latin typeface="Book Antiqua" panose="02040602050305030304" pitchFamily="18" charset="0"/>
              </a:rPr>
              <a:t>В</a:t>
            </a:r>
            <a:r>
              <a:rPr lang="ru-RU" sz="3200" b="1" dirty="0">
                <a:latin typeface="Book Antiqua" panose="02040602050305030304" pitchFamily="18" charset="0"/>
              </a:rPr>
              <a:t>. М. Песков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93481" y="58591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3200" b="1" dirty="0" smtClean="0">
                <a:latin typeface="Book Antiqua" panose="02040602050305030304" pitchFamily="18" charset="0"/>
              </a:rPr>
              <a:t>Многие знают: листать словари – огромное удовольствие. Откроешь на полминуты и не можешь глаз оторвать от лесенки слов, на которой покоится жизнь с ее прошлым, с ее нынешним пульсом, со взглядом в завтра, с названием шумных мест и закоулков Земли, с проблемами, именами, с тайнами и загадками.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3200" b="1" dirty="0" smtClean="0"/>
              <a:t>                                                         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ru-RU" sz="3200" b="1" dirty="0" smtClean="0"/>
              <a:t> </a:t>
            </a:r>
            <a:r>
              <a:rPr lang="ru-RU" sz="3200" b="1" dirty="0" smtClean="0">
                <a:latin typeface="Book Antiqua" panose="02040602050305030304" pitchFamily="18" charset="0"/>
              </a:rPr>
              <a:t>В. М. Песков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pic>
        <p:nvPicPr>
          <p:cNvPr id="7" name="Picture 2" descr="Словарь | это... Что такое Словарь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32" y="4615961"/>
            <a:ext cx="2472683" cy="196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1440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216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Виды словарей</vt:lpstr>
      <vt:lpstr>Презентация PowerPoint</vt:lpstr>
      <vt:lpstr>Группы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Роман</dc:creator>
  <cp:lastModifiedBy>Роман</cp:lastModifiedBy>
  <cp:revision>13</cp:revision>
  <dcterms:created xsi:type="dcterms:W3CDTF">2022-10-01T16:09:13Z</dcterms:created>
  <dcterms:modified xsi:type="dcterms:W3CDTF">2022-10-02T09:13:22Z</dcterms:modified>
</cp:coreProperties>
</file>