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6" r:id="rId58"/>
    <p:sldId id="317" r:id="rId59"/>
    <p:sldId id="315" r:id="rId60"/>
    <p:sldId id="318" r:id="rId61"/>
    <p:sldId id="319" r:id="rId62"/>
    <p:sldId id="320" r:id="rId63"/>
    <p:sldId id="321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72" d="100"/>
          <a:sy n="72" d="100"/>
        </p:scale>
        <p:origin x="-12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C:\Users\User\Desktop\картинки для презентации\1667203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886"/>
            <a:ext cx="9143611" cy="69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артинки для презентации\1674620175_top-fon-com-p-kartinki-dlya-fona-prezentatsii-po-fizkult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8215" y="476672"/>
            <a:ext cx="27697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Раунд №2</a:t>
            </a:r>
          </a:p>
          <a:p>
            <a:endParaRPr lang="ru-RU" sz="4000" b="1" dirty="0" smtClean="0">
              <a:solidFill>
                <a:srgbClr val="00B050"/>
              </a:solidFill>
            </a:endParaRPr>
          </a:p>
          <a:p>
            <a:r>
              <a:rPr lang="ru-RU" sz="4000" b="1" dirty="0" smtClean="0">
                <a:solidFill>
                  <a:srgbClr val="00B050"/>
                </a:solidFill>
              </a:rPr>
              <a:t>Где логика?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806" y="2708920"/>
            <a:ext cx="8071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Объединив названия или назначения предметов,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определите вид спорта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картинки для презентации\1613642539_85-p-fon-dlya-prezentatsii-lizhi-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" y="-1"/>
            <a:ext cx="3657601" cy="68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картинки для презентации\str-tu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20" y="0"/>
            <a:ext cx="5461079" cy="68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260648"/>
            <a:ext cx="2162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Вопрос 1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Вопрос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артинки для презентации\pngtree-sports-equipment-table-tennis-racket-image_1210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499992" cy="53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картинки для презентации\1673555750_gas-kvas-com-p-stol-detskii-risunok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64400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6807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Вопрос 3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User\Desktop\картинки для презентации\1614585374_4-p-bobi-na-belom-fon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1827"/>
            <a:ext cx="4932040" cy="54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картинки для презентации\b3a206b9bd85fac51a135f81a0faf2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1827"/>
            <a:ext cx="4380047" cy="54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Вопрос 4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артинки для презентации\f_89fc30e6fa64f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412776"/>
            <a:ext cx="4788025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картинки для презентации\иллюстрация-коньков-на-льде-реклама-и-плакат-для-катка-конкуренции-в-1190907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355975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9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картинки для презентации\1614672650_5-p-sportivnii-fon-dlya-teksta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6633"/>
            <a:ext cx="9468543" cy="68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5257" y="404664"/>
            <a:ext cx="48379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ОТВЕТЫ:</a:t>
            </a:r>
          </a:p>
          <a:p>
            <a:pPr marL="742950" indent="-742950" algn="ctr">
              <a:buAutoNum type="arabicPeriod"/>
            </a:pPr>
            <a:r>
              <a:rPr lang="ru-RU" sz="3600" b="1" dirty="0" smtClean="0">
                <a:solidFill>
                  <a:srgbClr val="FF0000"/>
                </a:solidFill>
              </a:rPr>
              <a:t>Биатлон</a:t>
            </a:r>
          </a:p>
          <a:p>
            <a:pPr marL="742950" indent="-742950" algn="ctr">
              <a:buAutoNum type="arabicPeriod"/>
            </a:pPr>
            <a:r>
              <a:rPr lang="ru-RU" sz="3600" b="1" dirty="0" smtClean="0">
                <a:solidFill>
                  <a:srgbClr val="FF0000"/>
                </a:solidFill>
              </a:rPr>
              <a:t>Настольный теннис</a:t>
            </a:r>
          </a:p>
          <a:p>
            <a:pPr marL="742950" indent="-742950" algn="ctr">
              <a:buAutoNum type="arabicPeriod"/>
            </a:pPr>
            <a:r>
              <a:rPr lang="ru-RU" sz="3600" b="1" dirty="0" smtClean="0">
                <a:solidFill>
                  <a:srgbClr val="FF0000"/>
                </a:solidFill>
              </a:rPr>
              <a:t>Бобслей</a:t>
            </a:r>
          </a:p>
          <a:p>
            <a:pPr marL="742950" indent="-742950" algn="ctr">
              <a:buAutoNum type="arabicPeriod"/>
            </a:pPr>
            <a:r>
              <a:rPr lang="ru-RU" sz="3600" b="1" dirty="0" smtClean="0">
                <a:solidFill>
                  <a:srgbClr val="FF0000"/>
                </a:solidFill>
              </a:rPr>
              <a:t>Фигурное катание</a:t>
            </a:r>
          </a:p>
          <a:p>
            <a:pPr marL="742950" indent="-742950" algn="ctr">
              <a:buAutoNum type="arabicPeriod"/>
            </a:pP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oogle Shape;104;p4" descr="https://avatars.mds.yandex.net/get-zen_doc/1648379/pub_5d7d881c80879d00c34210a6_5d7d884e98930900c94c362f/scale_1200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332656"/>
            <a:ext cx="8208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t>Раунд №3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cs typeface="Calibri"/>
                <a:sym typeface="Calibri"/>
              </a:rPr>
              <a:t>Четвёртый</a:t>
            </a:r>
            <a:r>
              <a:rPr kumimoji="0" lang="ru-RU" sz="4400" b="1" i="0" u="none" strike="noStrike" kern="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cs typeface="Calibri"/>
                <a:sym typeface="Calibri"/>
              </a:rPr>
              <a:t> </a:t>
            </a:r>
            <a:r>
              <a:rPr kumimoji="0" lang="ru-RU" sz="44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cs typeface="Calibri"/>
                <a:sym typeface="Calibri"/>
              </a:rPr>
              <a:t>лишний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016" y="30689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  <a:sym typeface="Calibri"/>
              </a:rPr>
              <a:t>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t>Выберете и запишите название лишнего предмета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srgbClr val="002060"/>
                </a:solidFill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22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1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Google Shape;121;p6" descr="https://bookprose.ru/pictures/1021847478.jpg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0" y="1412776"/>
            <a:ext cx="457200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2;p6" descr="https://newbookshop.ru/pictures/10181860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484784"/>
            <a:ext cx="4464496" cy="249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3;p6" descr="http://zabavnik.club/wp-content/uploads/valenki_2_2315213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4221088"/>
            <a:ext cx="4608512" cy="26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;p6" descr="https://www.figurist.ru/upload/iblock/d8b/C1325_Graf_Ace_Black.jpg"/>
          <p:cNvPicPr preferRelativeResize="0"/>
          <p:nvPr/>
        </p:nvPicPr>
        <p:blipFill rotWithShape="1">
          <a:blip r:embed="rId5">
            <a:alphaModFix/>
          </a:blip>
          <a:srcRect t="7645" b="9009"/>
          <a:stretch/>
        </p:blipFill>
        <p:spPr>
          <a:xfrm>
            <a:off x="5357818" y="3929066"/>
            <a:ext cx="3786182" cy="2928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9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25608" cy="14176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2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Google Shape;131;p7" descr="https://sc02.alicdn.com/kf/HTB19jVtNPDpK1RjSZFrq6y78VXag/2018-Hot-Sale-Cast-Iron-kettlebell-powder.jpg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0" y="1484370"/>
            <a:ext cx="2930236" cy="293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2;p7" descr="https://avatars.mds.yandex.net/get-pdb/936467/09b7bb54-6f6b-4867-9cdc-d2d4fedfce66/s1200?webp=fa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848" y="1484370"/>
            <a:ext cx="2714644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4;p7" descr="http://mywishlist.ru/pic/i/wish/orig/009/014/613.jpeg"/>
          <p:cNvPicPr preferRelativeResize="0"/>
          <p:nvPr/>
        </p:nvPicPr>
        <p:blipFill rotWithShape="1">
          <a:blip r:embed="rId4">
            <a:alphaModFix/>
          </a:blip>
          <a:srcRect l="2098" t="14686"/>
          <a:stretch/>
        </p:blipFill>
        <p:spPr>
          <a:xfrm>
            <a:off x="6010436" y="1477541"/>
            <a:ext cx="3115173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7" descr="https://yorkbarbell.com/wp-content/uploads/2017/01/2900_300LBStandardOlympicSe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5736" y="4326254"/>
            <a:ext cx="4335840" cy="2500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5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3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Google Shape;141;p8" descr="https://accessories.mypartnershop.ru/img/1025138784.jpg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30831" y="1484784"/>
            <a:ext cx="3499658" cy="25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0;p8" descr="https://aurora-market.ru/wa-data/public/shop/products/07/04/407/images/871/871.750.jpg"/>
          <p:cNvPicPr preferRelativeResize="0"/>
          <p:nvPr/>
        </p:nvPicPr>
        <p:blipFill rotWithShape="1">
          <a:blip r:embed="rId3">
            <a:alphaModFix/>
          </a:blip>
          <a:srcRect t="22622" b="21241"/>
          <a:stretch/>
        </p:blipFill>
        <p:spPr>
          <a:xfrm>
            <a:off x="4643438" y="1484784"/>
            <a:ext cx="3857651" cy="247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2;p8" descr="https://my-bookshop.ru/image/102164191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2132" y="4000504"/>
            <a:ext cx="3104324" cy="285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3;p8" descr="https://static.dochkisinochki.ru/upload/img_loader/4c/c3/6a/90100066106vKT3890_001.jpg"/>
          <p:cNvPicPr preferRelativeResize="0"/>
          <p:nvPr/>
        </p:nvPicPr>
        <p:blipFill rotWithShape="1">
          <a:blip r:embed="rId5">
            <a:alphaModFix/>
          </a:blip>
          <a:srcRect t="3225" b="9677"/>
          <a:stretch/>
        </p:blipFill>
        <p:spPr>
          <a:xfrm>
            <a:off x="0" y="4000504"/>
            <a:ext cx="3714743" cy="2857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69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артинки для презентации\img1_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988840"/>
            <a:ext cx="53285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Раунд №1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«Разминка»</a:t>
            </a:r>
            <a:endParaRPr lang="ru-RU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4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Google Shape;149;p9" descr="https://scientific-book.ru/image/1022238690.jpg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5148064" y="1432586"/>
            <a:ext cx="2664296" cy="270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1;p9" descr="https://avatars.mds.yandex.net/get-zen_doc/198002/pub_5c06fc9cc2500600aa62810a_5c06fd1781ae5000a9d1687c/scale_1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1940" y="4140196"/>
            <a:ext cx="4716016" cy="271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0;p9" descr="https://mayaksbor.ru/upload/iblock/9da/9da18bcc3a59e3b9ce08a884463e254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1432587"/>
            <a:ext cx="4427985" cy="26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2;p9" descr="https://avatars.mds.yandex.net/get-pdb/251121/df633767-54e3-425a-8b27-ced96237207a/s12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140196"/>
            <a:ext cx="4427984" cy="2717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9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5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Google Shape;160;p10" descr="https://avatars.mds.yandex.net/get-pdb/1873964/32226e0f-e906-4bbf-8444-dca964dd60f2/s1200?webp=false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0" y="1370194"/>
            <a:ext cx="4067944" cy="283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9;p10" descr="https://in-w.ru/wp-content/uploads/2016/05/vel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84388"/>
            <a:ext cx="4509453" cy="264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C:\Users\User\Desktop\картинки для презентации\1674700749_top-fon-com-p-fon-dlya-prezentatsii-veselie-starti-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5076056" cy="27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картинки для презентации\istockphoto-1295425627-1024x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84387"/>
            <a:ext cx="3960440" cy="26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1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картинки для презентации\1674769394_top-fon-com-p-fon-dlya-prezentatsii-sport-voleibol-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4" cy="70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620688"/>
            <a:ext cx="482453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Ответы:</a:t>
            </a:r>
          </a:p>
          <a:p>
            <a:pPr algn="ctr"/>
            <a:endParaRPr lang="ru-RU" sz="3600" b="1" u="sng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1.Валенки</a:t>
            </a:r>
          </a:p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2.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Фитбол</a:t>
            </a:r>
            <a:endParaRPr lang="ru-RU" sz="3200" b="1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3. Ведерки</a:t>
            </a:r>
          </a:p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4.Открытка</a:t>
            </a:r>
          </a:p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5. Лыжи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картинки для презентации\1674919711_top-fon-com-p-foni-dlya-prezentatsii-skachat-besplatno-s-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" y="0"/>
            <a:ext cx="9250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1268760"/>
            <a:ext cx="32606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Раунд № 4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«Разгадай меня»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2780928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</a:rPr>
              <a:t>Отгадайте о каком виде спорта идёт речь.</a:t>
            </a:r>
          </a:p>
        </p:txBody>
      </p:sp>
    </p:spTree>
    <p:extLst>
      <p:ext uri="{BB962C8B-B14F-4D97-AF65-F5344CB8AC3E}">
        <p14:creationId xmlns:p14="http://schemas.microsoft.com/office/powerpoint/2010/main" val="89328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картинки для презентации\1675257395_top-fon-com-p-fon-dlya-prezentatsii-sport-i-fizkultur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45" y="0"/>
            <a:ext cx="9636135" cy="72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548679"/>
            <a:ext cx="511256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Вопрос 1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dirty="0" smtClean="0"/>
              <a:t> </a:t>
            </a:r>
            <a:r>
              <a:rPr lang="ru-RU" sz="3200" dirty="0"/>
              <a:t>Когда ударами ракетки </a:t>
            </a:r>
            <a:br>
              <a:rPr lang="ru-RU" sz="3200" dirty="0"/>
            </a:br>
            <a:r>
              <a:rPr lang="ru-RU" sz="3200" dirty="0"/>
              <a:t>Волан бросают через сетку </a:t>
            </a:r>
            <a:br>
              <a:rPr lang="ru-RU" sz="3200" dirty="0"/>
            </a:br>
            <a:r>
              <a:rPr lang="ru-RU" sz="3200" dirty="0"/>
              <a:t>Соперники из двух сторон, </a:t>
            </a:r>
            <a:br>
              <a:rPr lang="ru-RU" sz="3200" dirty="0"/>
            </a:br>
            <a:r>
              <a:rPr lang="ru-RU" sz="3200" dirty="0"/>
              <a:t>Все знают, это... 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38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картинки для презентации\1674620175_top-fon-com-p-kartinki-dlya-fona-prezentatsii-po-fizkult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2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6395" y="605272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1988840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Я спешу на тренировку,</a:t>
            </a:r>
            <a:br>
              <a:rPr lang="ru-RU" sz="2800" dirty="0"/>
            </a:br>
            <a:r>
              <a:rPr lang="ru-RU" sz="2800" dirty="0"/>
              <a:t>В кимоно сражаюсь ловко.</a:t>
            </a:r>
            <a:br>
              <a:rPr lang="ru-RU" sz="2800" dirty="0"/>
            </a:br>
            <a:r>
              <a:rPr lang="ru-RU" sz="2800" dirty="0"/>
              <a:t>Чёрный пояс нужен мне,</a:t>
            </a:r>
            <a:br>
              <a:rPr lang="ru-RU" sz="2800" dirty="0"/>
            </a:br>
            <a:r>
              <a:rPr lang="ru-RU" sz="2800" dirty="0"/>
              <a:t>Ведь люблю я … </a:t>
            </a:r>
          </a:p>
        </p:txBody>
      </p:sp>
    </p:spTree>
    <p:extLst>
      <p:ext uri="{BB962C8B-B14F-4D97-AF65-F5344CB8AC3E}">
        <p14:creationId xmlns:p14="http://schemas.microsoft.com/office/powerpoint/2010/main" val="32482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картинки для презентации\1675257395_top-fon-com-p-fon-dlya-prezentatsii-sport-i-fizkultur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476672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2841" y="1916832"/>
            <a:ext cx="486024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На квадратиках доски</a:t>
            </a:r>
            <a:br>
              <a:rPr lang="ru-RU" sz="3200" dirty="0"/>
            </a:br>
            <a:r>
              <a:rPr lang="ru-RU" sz="3200" dirty="0"/>
              <a:t>Короли свели полки.</a:t>
            </a:r>
            <a:br>
              <a:rPr lang="ru-RU" sz="3200" dirty="0"/>
            </a:br>
            <a:r>
              <a:rPr lang="ru-RU" sz="3200" dirty="0"/>
              <a:t>Нет для боя у полков</a:t>
            </a:r>
            <a:br>
              <a:rPr lang="ru-RU" sz="3200" dirty="0"/>
            </a:br>
            <a:r>
              <a:rPr lang="ru-RU" sz="3200" dirty="0"/>
              <a:t>Ни патронов, ни штыков…</a:t>
            </a:r>
          </a:p>
        </p:txBody>
      </p:sp>
    </p:spTree>
    <p:extLst>
      <p:ext uri="{BB962C8B-B14F-4D97-AF65-F5344CB8AC3E}">
        <p14:creationId xmlns:p14="http://schemas.microsoft.com/office/powerpoint/2010/main" val="17839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картинки для презентации\1674620175_top-fon-com-p-kartinki-dlya-fona-prezentatsii-po-fizkult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03" y="-2305"/>
            <a:ext cx="917390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620688"/>
            <a:ext cx="1863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4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1844824"/>
            <a:ext cx="47480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У поля есть две половины,</a:t>
            </a:r>
            <a:br>
              <a:rPr lang="ru-RU" sz="2800" dirty="0"/>
            </a:br>
            <a:r>
              <a:rPr lang="ru-RU" sz="2800" dirty="0"/>
              <a:t>А по краям висят корзины.</a:t>
            </a:r>
            <a:br>
              <a:rPr lang="ru-RU" sz="2800" dirty="0"/>
            </a:br>
            <a:r>
              <a:rPr lang="ru-RU" sz="2800" dirty="0"/>
              <a:t>То пролетит над полем мяч,</a:t>
            </a:r>
            <a:br>
              <a:rPr lang="ru-RU" sz="2800" dirty="0"/>
            </a:br>
            <a:r>
              <a:rPr lang="ru-RU" sz="2800" dirty="0"/>
              <a:t>То меж людей несётся вскачь.</a:t>
            </a:r>
            <a:br>
              <a:rPr lang="ru-RU" sz="2800" dirty="0"/>
            </a:br>
            <a:r>
              <a:rPr lang="ru-RU" sz="2800" dirty="0"/>
              <a:t>А мяч все бьют о пол,</a:t>
            </a:r>
            <a:br>
              <a:rPr lang="ru-RU" sz="2800" dirty="0"/>
            </a:br>
            <a:r>
              <a:rPr lang="ru-RU" sz="2800" dirty="0"/>
              <a:t>Играют в ...</a:t>
            </a:r>
          </a:p>
        </p:txBody>
      </p:sp>
    </p:spTree>
    <p:extLst>
      <p:ext uri="{BB962C8B-B14F-4D97-AF65-F5344CB8AC3E}">
        <p14:creationId xmlns:p14="http://schemas.microsoft.com/office/powerpoint/2010/main" val="35514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картинки для презентации\1675257395_top-fon-com-p-fon-dlya-prezentatsii-sport-i-fizkultur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0304" y="404664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5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628800"/>
            <a:ext cx="720280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Там в латах все на ледяной площадке</a:t>
            </a:r>
            <a:br>
              <a:rPr lang="ru-RU" sz="3200" dirty="0"/>
            </a:br>
            <a:r>
              <a:rPr lang="ru-RU" sz="3200" dirty="0"/>
              <a:t>Сражаются, сцепились в острой схватке.</a:t>
            </a:r>
            <a:br>
              <a:rPr lang="ru-RU" sz="3200" dirty="0"/>
            </a:br>
            <a:r>
              <a:rPr lang="ru-RU" sz="3200" dirty="0"/>
              <a:t>Болельщики кричат: «Сильнее бей!»</a:t>
            </a:r>
            <a:br>
              <a:rPr lang="ru-RU" sz="3200" dirty="0"/>
            </a:br>
            <a:r>
              <a:rPr lang="ru-RU" sz="3200" dirty="0"/>
              <a:t>Поверь, не драка это, а — ... </a:t>
            </a:r>
          </a:p>
        </p:txBody>
      </p:sp>
    </p:spTree>
    <p:extLst>
      <p:ext uri="{BB962C8B-B14F-4D97-AF65-F5344CB8AC3E}">
        <p14:creationId xmlns:p14="http://schemas.microsoft.com/office/powerpoint/2010/main" val="6652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картинки для презентации\1674620175_top-fon-com-p-kartinki-dlya-fona-prezentatsii-po-fizkult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404664"/>
            <a:ext cx="265989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Ответы:</a:t>
            </a:r>
          </a:p>
          <a:p>
            <a:pPr algn="ctr"/>
            <a:endParaRPr lang="ru-RU" sz="3200" b="1" u="sng" dirty="0" smtClean="0">
              <a:solidFill>
                <a:srgbClr val="FF0000"/>
              </a:solidFill>
            </a:endParaRPr>
          </a:p>
          <a:p>
            <a:pPr marL="514350" indent="-514350" algn="ctr">
              <a:buAutoNum type="arabicPeriod"/>
            </a:pPr>
            <a:r>
              <a:rPr lang="ru-RU" sz="3200" dirty="0" smtClean="0"/>
              <a:t>Бадминтон</a:t>
            </a:r>
          </a:p>
          <a:p>
            <a:pPr marL="514350" indent="-514350" algn="ctr">
              <a:buAutoNum type="arabicPeriod"/>
            </a:pPr>
            <a:r>
              <a:rPr lang="ru-RU" sz="3200" dirty="0" smtClean="0"/>
              <a:t>Карате</a:t>
            </a:r>
          </a:p>
          <a:p>
            <a:pPr marL="514350" indent="-514350" algn="ctr">
              <a:buAutoNum type="arabicPeriod"/>
            </a:pPr>
            <a:r>
              <a:rPr lang="ru-RU" sz="3200" dirty="0" smtClean="0"/>
              <a:t>Шахматы</a:t>
            </a:r>
          </a:p>
          <a:p>
            <a:pPr marL="514350" indent="-514350" algn="ctr">
              <a:buAutoNum type="arabicPeriod"/>
            </a:pPr>
            <a:r>
              <a:rPr lang="ru-RU" sz="3200" dirty="0" smtClean="0"/>
              <a:t>Баскетбол</a:t>
            </a:r>
          </a:p>
          <a:p>
            <a:pPr marL="514350" indent="-514350" algn="ctr">
              <a:buAutoNum type="arabicPeriod"/>
            </a:pPr>
            <a:r>
              <a:rPr lang="ru-RU" sz="3200" dirty="0" smtClean="0"/>
              <a:t>Хоккей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636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артинки для презентации\Gaga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86368" y="404664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00B050"/>
                </a:solidFill>
              </a:rPr>
              <a:t>Вопрос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908719"/>
            <a:ext cx="9036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Какого числа в нашей стране отмечается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день космонавтики?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1614" y="3186266"/>
            <a:ext cx="31082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FFFF00"/>
                </a:solidFill>
              </a:rPr>
              <a:t>1). 12 декабря</a:t>
            </a:r>
          </a:p>
          <a:p>
            <a:pPr lvl="0"/>
            <a:r>
              <a:rPr lang="ru-RU" sz="3200" b="1" dirty="0" smtClean="0">
                <a:solidFill>
                  <a:srgbClr val="FFFF00"/>
                </a:solidFill>
              </a:rPr>
              <a:t>2</a:t>
            </a:r>
            <a:r>
              <a:rPr lang="ru-RU" sz="3200" b="1" dirty="0">
                <a:solidFill>
                  <a:srgbClr val="FFFF00"/>
                </a:solidFill>
              </a:rPr>
              <a:t>). 1 </a:t>
            </a:r>
            <a:r>
              <a:rPr lang="ru-RU" sz="3200" b="1" dirty="0" smtClean="0">
                <a:solidFill>
                  <a:srgbClr val="FFFF00"/>
                </a:solidFill>
              </a:rPr>
              <a:t>марта</a:t>
            </a:r>
          </a:p>
          <a:p>
            <a:pPr lvl="0"/>
            <a:r>
              <a:rPr lang="ru-RU" sz="3200" b="1" dirty="0" smtClean="0">
                <a:solidFill>
                  <a:srgbClr val="FFFF00"/>
                </a:solidFill>
              </a:rPr>
              <a:t>3). 12 апреля</a:t>
            </a:r>
          </a:p>
          <a:p>
            <a:pPr lvl="0"/>
            <a:r>
              <a:rPr lang="ru-RU" sz="3200" b="1" dirty="0" smtClean="0">
                <a:solidFill>
                  <a:srgbClr val="FFFF00"/>
                </a:solidFill>
              </a:rPr>
              <a:t>4). 23 февраля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326474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3200" b="1" dirty="0" smtClean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59737" y="3849523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картинки для презентации\1594434441_kindergar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8"/>
            <a:ext cx="9252520" cy="685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1876752"/>
            <a:ext cx="5373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Планета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«Сказки и мультфильмы»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User\Desktop\картинки для презентации\1641986526_49-damion-club-p-fon-dlya-prezentatsii-pro-zhivotnikh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69" y="-33369"/>
            <a:ext cx="9233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9723" y="692696"/>
            <a:ext cx="29404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Раунд № 5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«Угадай героя»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060848"/>
            <a:ext cx="52727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Дружнее </a:t>
            </a:r>
            <a:r>
              <a:rPr lang="ru-RU" sz="3200" dirty="0">
                <a:solidFill>
                  <a:srgbClr val="002060"/>
                </a:solidFill>
              </a:rPr>
              <a:t>вспоминайте</a:t>
            </a:r>
          </a:p>
          <a:p>
            <a:pPr algn="ctr"/>
            <a:endParaRPr lang="ru-RU" sz="3200" dirty="0">
              <a:solidFill>
                <a:srgbClr val="002060"/>
              </a:solidFill>
            </a:endParaRPr>
          </a:p>
          <a:p>
            <a:pPr algn="ctr"/>
            <a:r>
              <a:rPr lang="ru-RU" sz="3200" dirty="0">
                <a:solidFill>
                  <a:srgbClr val="002060"/>
                </a:solidFill>
              </a:rPr>
              <a:t>И в рифму быстро отвечайте.</a:t>
            </a:r>
          </a:p>
        </p:txBody>
      </p:sp>
    </p:spTree>
    <p:extLst>
      <p:ext uri="{BB962C8B-B14F-4D97-AF65-F5344CB8AC3E}">
        <p14:creationId xmlns:p14="http://schemas.microsoft.com/office/powerpoint/2010/main" val="344469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2" name="Picture 6" descr="C:\Users\User\Desktop\картинки для презентации\1674953115_top-fon-com-p-detskii-fon-dlya-prezentatsii-masha-i-medv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" y="0"/>
            <a:ext cx="9247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476671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1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8245" y="1252059"/>
            <a:ext cx="572143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Все говорят, что он бессмертен,</a:t>
            </a:r>
          </a:p>
          <a:p>
            <a:pPr algn="ctr"/>
            <a:endParaRPr lang="ru-RU" sz="3200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32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Да только этому не верьте,</a:t>
            </a:r>
          </a:p>
          <a:p>
            <a:pPr algn="ctr"/>
            <a:endParaRPr lang="ru-RU" sz="3200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32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Ведь состоит он из мощей –</a:t>
            </a:r>
          </a:p>
          <a:p>
            <a:pPr algn="ctr"/>
            <a:endParaRPr lang="ru-RU" sz="3200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32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Ужасный, злой … </a:t>
            </a:r>
          </a:p>
        </p:txBody>
      </p:sp>
    </p:spTree>
    <p:extLst>
      <p:ext uri="{BB962C8B-B14F-4D97-AF65-F5344CB8AC3E}">
        <p14:creationId xmlns:p14="http://schemas.microsoft.com/office/powerpoint/2010/main" val="21944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картинки для презентации\1598556696_heroes-of-fairy-t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908719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1772816"/>
            <a:ext cx="511306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</a:rPr>
              <a:t>Она – зловещая старушка,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Есть у нее одна подружка –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Лариска-</a:t>
            </a:r>
            <a:r>
              <a:rPr lang="ru-RU" sz="3200" dirty="0" err="1">
                <a:solidFill>
                  <a:srgbClr val="7030A0"/>
                </a:solidFill>
              </a:rPr>
              <a:t>крыска</a:t>
            </a:r>
            <a:r>
              <a:rPr lang="ru-RU" sz="3200" dirty="0">
                <a:solidFill>
                  <a:srgbClr val="7030A0"/>
                </a:solidFill>
              </a:rPr>
              <a:t>. Знает всяк: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Зовут старушку …. </a:t>
            </a:r>
          </a:p>
        </p:txBody>
      </p:sp>
    </p:spTree>
    <p:extLst>
      <p:ext uri="{BB962C8B-B14F-4D97-AF65-F5344CB8AC3E}">
        <p14:creationId xmlns:p14="http://schemas.microsoft.com/office/powerpoint/2010/main" val="21321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картинки для презентации\1598556696_heroes-of-fairy-t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825285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3712" y="1772816"/>
            <a:ext cx="551657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</a:rPr>
              <a:t>Ему известны водоемы,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Все броды в них ему знакомы.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Наполнен тиной и водой,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Живет в болоте …</a:t>
            </a:r>
          </a:p>
        </p:txBody>
      </p:sp>
    </p:spTree>
    <p:extLst>
      <p:ext uri="{BB962C8B-B14F-4D97-AF65-F5344CB8AC3E}">
        <p14:creationId xmlns:p14="http://schemas.microsoft.com/office/powerpoint/2010/main" val="134377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Desktop\картинки для презентации\1598556696_heroes-of-fairy-t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6982" y="836712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4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1504" y="1556792"/>
            <a:ext cx="526099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</a:rPr>
              <a:t>Он живет в лесу дремучем –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То в дупле, то в листьев куче.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Ходит всюду  только  пешим</a:t>
            </a:r>
          </a:p>
          <a:p>
            <a:pPr algn="ctr"/>
            <a:endParaRPr lang="ru-RU" sz="3200" dirty="0">
              <a:solidFill>
                <a:srgbClr val="7030A0"/>
              </a:solidFill>
            </a:endParaRP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Дикий стражник леса …</a:t>
            </a:r>
          </a:p>
        </p:txBody>
      </p:sp>
    </p:spTree>
    <p:extLst>
      <p:ext uri="{BB962C8B-B14F-4D97-AF65-F5344CB8AC3E}">
        <p14:creationId xmlns:p14="http://schemas.microsoft.com/office/powerpoint/2010/main" val="24455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картинки для презентации\1598556696_heroes-of-fairy-t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8"/>
            <a:ext cx="9144000" cy="685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5182" y="764704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5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1627" y="1556792"/>
            <a:ext cx="45402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</a:rPr>
              <a:t>Многим долго неизвестный</a:t>
            </a:r>
            <a:r>
              <a:rPr lang="ru-RU" sz="2800" dirty="0" smtClean="0">
                <a:solidFill>
                  <a:srgbClr val="7030A0"/>
                </a:solidFill>
              </a:rPr>
              <a:t>,</a:t>
            </a:r>
            <a:endParaRPr lang="ru-RU" sz="2800" dirty="0">
              <a:solidFill>
                <a:srgbClr val="7030A0"/>
              </a:solidFill>
            </a:endParaRP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Стал он каждому дружком</a:t>
            </a:r>
            <a:r>
              <a:rPr lang="ru-RU" sz="2800" dirty="0" smtClean="0">
                <a:solidFill>
                  <a:srgbClr val="7030A0"/>
                </a:solidFill>
              </a:rPr>
              <a:t>.</a:t>
            </a:r>
            <a:endParaRPr lang="ru-RU" sz="2800" dirty="0">
              <a:solidFill>
                <a:srgbClr val="7030A0"/>
              </a:solidFill>
            </a:endParaRP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Он из сказки </a:t>
            </a:r>
            <a:r>
              <a:rPr lang="ru-RU" sz="2800" dirty="0" smtClean="0">
                <a:solidFill>
                  <a:srgbClr val="7030A0"/>
                </a:solidFill>
              </a:rPr>
              <a:t>интересной</a:t>
            </a:r>
            <a:endParaRPr lang="ru-RU" sz="2800" dirty="0">
              <a:solidFill>
                <a:srgbClr val="7030A0"/>
              </a:solidFill>
            </a:endParaRP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В яркой шляпе, с </a:t>
            </a:r>
            <a:r>
              <a:rPr lang="ru-RU" sz="2800" dirty="0" smtClean="0">
                <a:solidFill>
                  <a:srgbClr val="7030A0"/>
                </a:solidFill>
              </a:rPr>
              <a:t>галстуком</a:t>
            </a:r>
            <a:endParaRPr lang="ru-RU" sz="2800" dirty="0">
              <a:solidFill>
                <a:srgbClr val="7030A0"/>
              </a:solidFill>
            </a:endParaRP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Очень просто, </a:t>
            </a:r>
            <a:r>
              <a:rPr lang="ru-RU" sz="2800" dirty="0" smtClean="0">
                <a:solidFill>
                  <a:srgbClr val="7030A0"/>
                </a:solidFill>
              </a:rPr>
              <a:t>угадай-ка</a:t>
            </a:r>
            <a:endParaRPr lang="ru-RU" sz="2800" dirty="0">
              <a:solidFill>
                <a:srgbClr val="7030A0"/>
              </a:solidFill>
            </a:endParaRP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Как зовут его? </a:t>
            </a:r>
          </a:p>
        </p:txBody>
      </p:sp>
    </p:spTree>
    <p:extLst>
      <p:ext uri="{BB962C8B-B14F-4D97-AF65-F5344CB8AC3E}">
        <p14:creationId xmlns:p14="http://schemas.microsoft.com/office/powerpoint/2010/main" val="16481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картинки для презентации\1641986526_49-damion-club-p-fon-dlya-prezentatsii-pro-zhivotnikh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10"/>
            <a:ext cx="9144000" cy="686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99857" y="692696"/>
            <a:ext cx="2544286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Ответы: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</a:endParaRPr>
          </a:p>
          <a:p>
            <a:pPr marL="514350" indent="-514350" algn="ctr"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</a:rPr>
              <a:t>Кощей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</a:rPr>
              <a:t>Шапокляк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</a:rPr>
              <a:t>Водяной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</a:rPr>
              <a:t>Леший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>
                <a:solidFill>
                  <a:srgbClr val="FF0000"/>
                </a:solidFill>
              </a:rPr>
              <a:t>Незнайка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2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ртинки для презентации\1621569277_21-phonoteka_org-p-fon-dlya-prezentatsii-prostokvashino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3"/>
            <a:ext cx="9144000" cy="68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319" y="548680"/>
            <a:ext cx="777430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Раунд 6</a:t>
            </a:r>
          </a:p>
          <a:p>
            <a:pPr algn="ctr"/>
            <a:endParaRPr lang="ru-RU" sz="3200" b="1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«Назови сказку или мультфильм»</a:t>
            </a:r>
            <a:endParaRPr lang="ru-RU" sz="40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1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6" descr="http://hddfhm.com/images/cinderella-clipart-slipper-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238668"/>
            <a:ext cx="3852372" cy="2636912"/>
          </a:xfrm>
          <a:prstGeom prst="rect">
            <a:avLst/>
          </a:prstGeom>
          <a:noFill/>
        </p:spPr>
      </p:pic>
      <p:pic>
        <p:nvPicPr>
          <p:cNvPr id="5" name="Picture 10" descr="https://cdn.fishki.net/upload/post/201509/28/1678400/0_5045d_8eb76ee2_xl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547664" y="1412776"/>
            <a:ext cx="6408712" cy="2647317"/>
          </a:xfrm>
          <a:prstGeom prst="rect">
            <a:avLst/>
          </a:prstGeom>
          <a:noFill/>
        </p:spPr>
      </p:pic>
      <p:pic>
        <p:nvPicPr>
          <p:cNvPr id="6" name="Picture 12" descr="http://razvivashka.org/d/863376/d/746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4221088"/>
            <a:ext cx="4644008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9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User\Desktop\картинки для презентации\c6tkorbir4sslltqnpd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0" y="10974"/>
            <a:ext cx="9243886" cy="68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8340" y="18864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Вопрос 2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72" y="831630"/>
            <a:ext cx="89643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Собаки-космонавты, </a:t>
            </a:r>
          </a:p>
          <a:p>
            <a:pPr algn="ctr"/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которые первыми побывали в космосе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2924944"/>
            <a:ext cx="44052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Бублик и Рекс</a:t>
            </a:r>
          </a:p>
          <a:p>
            <a:pPr marL="342900" indent="-342900">
              <a:buAutoNum type="arabicPeriod"/>
            </a:pP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Белка и Стрелка</a:t>
            </a:r>
          </a:p>
          <a:p>
            <a:pPr marL="342900" indent="-342900">
              <a:buAutoNum type="arabicPeriod"/>
            </a:pP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Винтик и </a:t>
            </a:r>
            <a:r>
              <a:rPr lang="ru-RU" sz="3600" b="1" dirty="0" err="1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Шпунтик</a:t>
            </a:r>
            <a:endParaRPr lang="ru-RU" sz="3600" b="1" dirty="0" smtClean="0">
              <a:ln>
                <a:solidFill>
                  <a:srgbClr val="002060"/>
                </a:solidFill>
              </a:ln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Ракета и Звездочка</a:t>
            </a:r>
            <a:endParaRPr lang="ru-RU" sz="36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0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2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thumbs.dreamstime.com/b/%D0%B7%D0%BE-%D0%BE%D1%82%D0%BE%D0%B9-%D0%BA-%D1%8E%D1%87-%D0%B8%D0%B7%D0%BE-%D0%B8%D1%80%D0%BE%D0%B2%D0%B0%D0%BD%D0%BD%D1%8B%D0%B9-%D0%BD%D0%B0-%D0%B1%D0%B5-%D0%BE%D0%BC-%D0%B2%D0%B5%D0%BA%D1%82%D0%BE%D1%80%D0%B5-376715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1700808"/>
            <a:ext cx="3312368" cy="2231136"/>
          </a:xfrm>
          <a:prstGeom prst="rect">
            <a:avLst/>
          </a:prstGeom>
          <a:noFill/>
        </p:spPr>
      </p:pic>
      <p:pic>
        <p:nvPicPr>
          <p:cNvPr id="5" name="Picture 4" descr="https://img-fotki.yandex.ru/get/196365/289474118.115c/0_17c6c9_3667451c_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84168" y="1594054"/>
            <a:ext cx="2376264" cy="2699041"/>
          </a:xfrm>
          <a:prstGeom prst="rect">
            <a:avLst/>
          </a:prstGeom>
          <a:noFill/>
        </p:spPr>
      </p:pic>
      <p:pic>
        <p:nvPicPr>
          <p:cNvPr id="6" name="Picture 8" descr="http://img.yakaboo.ua/media/catalog/product/cache/1/image/234c7c011ba026e66d29567e1be1d1f7/1/9/199701_2214307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4005064"/>
            <a:ext cx="2448272" cy="2852936"/>
          </a:xfrm>
          <a:prstGeom prst="rect">
            <a:avLst/>
          </a:prstGeom>
          <a:noFill/>
        </p:spPr>
      </p:pic>
      <p:pic>
        <p:nvPicPr>
          <p:cNvPr id="7" name="Picture 6" descr="https://cdn.pixabay.com/photo/2014/12/13/03/24/chocolate-coins-566201_1280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4365104"/>
            <a:ext cx="3672408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1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3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8" descr="http://img-fotki.yandex.ru/get/6445/130884706.5b/0_98fab_a7034704_XX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689112"/>
            <a:ext cx="3352970" cy="2520280"/>
          </a:xfrm>
          <a:prstGeom prst="rect">
            <a:avLst/>
          </a:prstGeom>
          <a:noFill/>
        </p:spPr>
      </p:pic>
      <p:pic>
        <p:nvPicPr>
          <p:cNvPr id="5" name="Picture 6" descr="http://www.coloriages-enfants.com/rubrique-sports/images/gifs%20animes/cyclisme/cyclisme-08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4365104"/>
            <a:ext cx="3960440" cy="2214246"/>
          </a:xfrm>
          <a:prstGeom prst="rect">
            <a:avLst/>
          </a:prstGeom>
          <a:noFill/>
        </p:spPr>
      </p:pic>
      <p:pic>
        <p:nvPicPr>
          <p:cNvPr id="6" name="Picture 2" descr="http://rweek.ru/wp-content/uploads/2015/11/01924c7fadd3166ab11a2946546b8ae6_640_480_c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221088"/>
            <a:ext cx="3456384" cy="2318207"/>
          </a:xfrm>
          <a:prstGeom prst="rect">
            <a:avLst/>
          </a:prstGeom>
          <a:noFill/>
        </p:spPr>
      </p:pic>
      <p:pic>
        <p:nvPicPr>
          <p:cNvPr id="2050" name="Picture 2" descr="C:\Users\User\Desktop\картинки для презентации\1670954087_7-podacha-blud-com-p-buterbrodi-s-kolbasoi-foto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74" y="1533401"/>
            <a:ext cx="2894385" cy="28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2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4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zoozel.ru/gallery/images/2032340_volshebnye-predmet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894643"/>
            <a:ext cx="2733675" cy="3857625"/>
          </a:xfrm>
          <a:prstGeom prst="rect">
            <a:avLst/>
          </a:prstGeom>
          <a:noFill/>
        </p:spPr>
      </p:pic>
      <p:pic>
        <p:nvPicPr>
          <p:cNvPr id="5" name="Picture 4" descr="http://mtdata.ru/u17/photo3310/20957318160-0/original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63688" y="3717033"/>
            <a:ext cx="4824536" cy="3120008"/>
          </a:xfrm>
          <a:prstGeom prst="rect">
            <a:avLst/>
          </a:prstGeom>
          <a:noFill/>
        </p:spPr>
      </p:pic>
      <p:pic>
        <p:nvPicPr>
          <p:cNvPr id="6" name="Picture 6" descr="https://im0-tub-ru.yandex.net/i?id=cf40057025ca89af82caa8b96ade6f30&amp;n=1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156176" y="1515480"/>
            <a:ext cx="2182685" cy="2615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954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Вопрос 5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https://ds04.infourok.ru/uploads/ex/101c/000505a3-03126b5d/im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4281746"/>
            <a:ext cx="3024336" cy="2290927"/>
          </a:xfrm>
          <a:prstGeom prst="rect">
            <a:avLst/>
          </a:prstGeom>
          <a:noFill/>
        </p:spPr>
      </p:pic>
      <p:pic>
        <p:nvPicPr>
          <p:cNvPr id="5" name="Picture 12" descr="http://printonic.ru/uploads/images/2016/03/14/.tmb/thumb_img_56e65bc8926c4_resize_900_5000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72008">
            <a:off x="4570811" y="1567163"/>
            <a:ext cx="3468047" cy="2325487"/>
          </a:xfrm>
          <a:prstGeom prst="rect">
            <a:avLst/>
          </a:prstGeom>
          <a:noFill/>
        </p:spPr>
      </p:pic>
      <p:pic>
        <p:nvPicPr>
          <p:cNvPr id="6" name="Picture 10" descr="http://s018.radikal.ru/i528/1206/bf/fca53c896220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11560" y="2204864"/>
            <a:ext cx="3096344" cy="4367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18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картинки для презентации\bs7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980728"/>
            <a:ext cx="530940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Ответы:</a:t>
            </a:r>
          </a:p>
          <a:p>
            <a:pPr marL="514350" indent="-514350" algn="ctr">
              <a:buAutoNum type="arabicPeriod"/>
            </a:pPr>
            <a:r>
              <a:rPr lang="ru-RU" sz="3200" dirty="0" smtClean="0">
                <a:solidFill>
                  <a:srgbClr val="FF0000"/>
                </a:solidFill>
              </a:rPr>
              <a:t>Золушка</a:t>
            </a:r>
          </a:p>
          <a:p>
            <a:pPr marL="514350" indent="-514350" algn="ctr">
              <a:buAutoNum type="arabicPeriod"/>
            </a:pPr>
            <a:r>
              <a:rPr lang="ru-RU" sz="3200" dirty="0" smtClean="0">
                <a:solidFill>
                  <a:srgbClr val="FF0000"/>
                </a:solidFill>
              </a:rPr>
              <a:t>Сказка о золотом ключике</a:t>
            </a:r>
          </a:p>
          <a:p>
            <a:pPr marL="514350" indent="-514350" algn="ctr">
              <a:buAutoNum type="arabicPeriod"/>
            </a:pPr>
            <a:r>
              <a:rPr lang="ru-RU" sz="3200" dirty="0" smtClean="0">
                <a:solidFill>
                  <a:srgbClr val="FF0000"/>
                </a:solidFill>
              </a:rPr>
              <a:t>Простоквашино</a:t>
            </a:r>
          </a:p>
          <a:p>
            <a:pPr marL="514350" indent="-514350" algn="ctr">
              <a:buAutoNum type="arabicPeriod"/>
            </a:pPr>
            <a:r>
              <a:rPr lang="ru-RU" sz="3200" dirty="0" smtClean="0">
                <a:solidFill>
                  <a:srgbClr val="FF0000"/>
                </a:solidFill>
              </a:rPr>
              <a:t>Емеля</a:t>
            </a:r>
          </a:p>
          <a:p>
            <a:pPr marL="514350" indent="-514350" algn="ctr">
              <a:buAutoNum type="arabicPeriod"/>
            </a:pPr>
            <a:r>
              <a:rPr lang="ru-RU" sz="3200" dirty="0" err="1" smtClean="0">
                <a:solidFill>
                  <a:srgbClr val="FF0000"/>
                </a:solidFill>
              </a:rPr>
              <a:t>Дюймовочка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артинки для презентации\1674877948_top-fon-com-p-fonovie-kartinki-dlya-prezentatsii-detskie-1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2151" y="476672"/>
            <a:ext cx="4767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Раунд №7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«Фраза из мультфильма»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картинки для презентации\2466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sel-dostaet-shrek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2502" y="1700808"/>
            <a:ext cx="609600" cy="609600"/>
          </a:xfrm>
        </p:spPr>
      </p:pic>
      <p:pic>
        <p:nvPicPr>
          <p:cNvPr id="6" name="spokojstvi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6176" y="1700808"/>
            <a:ext cx="609600" cy="609600"/>
          </a:xfrm>
          <a:prstGeom prst="rect">
            <a:avLst/>
          </a:prstGeom>
        </p:spPr>
      </p:pic>
      <p:pic>
        <p:nvPicPr>
          <p:cNvPr id="7" name="gen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83835" y="2760036"/>
            <a:ext cx="609600" cy="609600"/>
          </a:xfrm>
          <a:prstGeom prst="rect">
            <a:avLst/>
          </a:prstGeom>
        </p:spPr>
      </p:pic>
      <p:pic>
        <p:nvPicPr>
          <p:cNvPr id="8" name="ty-chto-zastrjal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6176" y="2845698"/>
            <a:ext cx="609600" cy="609600"/>
          </a:xfrm>
          <a:prstGeom prst="rect">
            <a:avLst/>
          </a:prstGeom>
        </p:spPr>
      </p:pic>
      <p:pic>
        <p:nvPicPr>
          <p:cNvPr id="9" name="в монастырь - scanca.net 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53939" y="3464899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133147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6135" y="13227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284569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96135" y="276003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139952" y="294031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50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7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картинки для презентации\maxresdefault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3059832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картинки для презентации\1-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1790"/>
            <a:ext cx="2952327" cy="34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картинки для презентации\700-n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-11790"/>
            <a:ext cx="3136790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картинки для презентации\1661955587_j-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3347864" cy="33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картинки для презентации\aljosha-popovich-i-tugarin-zme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29000"/>
            <a:ext cx="5796135" cy="34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картинки для презентации\1584027421_1-p-foni-s-domashnimi-zhivotnimi-dlya-prezen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" y="0"/>
            <a:ext cx="9143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2708920"/>
            <a:ext cx="4409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Планета животных</a:t>
            </a:r>
            <a:endParaRPr lang="ru-RU" sz="4000" b="1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ртинки для презентации\1616992917_46-p-fon-dlya-prezentatsii-pro-zhivotnikh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" y="0"/>
            <a:ext cx="9126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3024" y="1700808"/>
            <a:ext cx="507792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Раунд № 8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«Узнай по описанию»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артинки для презентации\Snm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75" y="0"/>
            <a:ext cx="9168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404664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Вопрос 3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583" y="1268760"/>
            <a:ext cx="8084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Какой прибор используется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Для исследования звездного неба?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502" y="2603027"/>
            <a:ext cx="38661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Телескоп</a:t>
            </a:r>
          </a:p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Бинокль</a:t>
            </a:r>
          </a:p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Микроскоп</a:t>
            </a:r>
          </a:p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Калейдоскоп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артинки для презентации\1616992801_30-p-fon-dlya-prezentatsii-pro-zhivotnikh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8"/>
            <a:ext cx="9135276" cy="684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675697"/>
            <a:ext cx="69950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Живет в дупле или на развилках веток деревьев. </a:t>
            </a:r>
            <a:endParaRPr lang="ru-RU" sz="3200" dirty="0" smtClean="0"/>
          </a:p>
          <a:p>
            <a:pPr algn="ctr"/>
            <a:r>
              <a:rPr lang="ru-RU" sz="3200" dirty="0" smtClean="0"/>
              <a:t>Длинный </a:t>
            </a:r>
            <a:r>
              <a:rPr lang="ru-RU" sz="3200" dirty="0"/>
              <a:t>пышный хвост помогает удерживать равновесие во время </a:t>
            </a:r>
            <a:r>
              <a:rPr lang="ru-RU" sz="3200" dirty="0" smtClean="0"/>
              <a:t>прыжков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dirty="0"/>
              <a:t>и позволяет преодолевать расстояния до 10 метров. </a:t>
            </a:r>
            <a:endParaRPr lang="ru-RU" sz="3200" dirty="0" smtClean="0"/>
          </a:p>
          <a:p>
            <a:pPr algn="ctr"/>
            <a:r>
              <a:rPr lang="ru-RU" sz="3200" dirty="0" smtClean="0"/>
              <a:t>Еще </a:t>
            </a:r>
            <a:r>
              <a:rPr lang="ru-RU" sz="3200" dirty="0"/>
              <a:t>у зверька есть рыжий мех и кисточки на ушах?</a:t>
            </a: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4858" y="908720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1.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8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картинки для презентации\1616992801_30-p-fon-dlya-prezentatsii-pro-zhivotnikh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"/>
            <a:ext cx="9144000" cy="685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85293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Это животное имеет острую морду и отличный нюх. Зверь достаточно прожорлив. Питается различными животными, к примеру, лосями, грызунами. Порой даже кушает растительную еду. В зимнее время, дабы найти больше корма, это животное приходит в общую стаю.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1428692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2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7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артинки для презентации\1616992801_30-p-fon-dlya-prezentatsii-pro-zhivotnikh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1052736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2558" y="2780928"/>
            <a:ext cx="7344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Это животное живет в норе, которую самостоятельно вырывает при помощи передних лапок. </a:t>
            </a:r>
            <a:endParaRPr lang="ru-RU" sz="2800" dirty="0" smtClean="0"/>
          </a:p>
          <a:p>
            <a:pPr algn="ctr"/>
            <a:r>
              <a:rPr lang="ru-RU" sz="2800" dirty="0" smtClean="0"/>
              <a:t>Животное </a:t>
            </a:r>
            <a:r>
              <a:rPr lang="ru-RU" sz="2800" dirty="0"/>
              <a:t>ведет себя осторожно. </a:t>
            </a:r>
            <a:endParaRPr lang="ru-RU" sz="2800" dirty="0" smtClean="0"/>
          </a:p>
          <a:p>
            <a:pPr algn="ctr"/>
            <a:r>
              <a:rPr lang="ru-RU" sz="2800" dirty="0" smtClean="0"/>
              <a:t>Перед </a:t>
            </a:r>
            <a:r>
              <a:rPr lang="ru-RU" sz="2800" dirty="0"/>
              <a:t>тем, как зверек подходит к своему жилищу, он прыгает по сторонам, и лишь после этого прыгает к себе в нору</a:t>
            </a:r>
            <a:r>
              <a:rPr lang="ru-RU" sz="2800" dirty="0" smtClean="0"/>
              <a:t>.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/>
              <a:t>В зимнее время, как правило, у него меняется шубка. </a:t>
            </a:r>
          </a:p>
        </p:txBody>
      </p:sp>
    </p:spTree>
    <p:extLst>
      <p:ext uri="{BB962C8B-B14F-4D97-AF65-F5344CB8AC3E}">
        <p14:creationId xmlns:p14="http://schemas.microsoft.com/office/powerpoint/2010/main" val="338243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картинки для презентации\1616992801_30-p-fon-dlya-prezentatsii-pro-zhivotnikh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908720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4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321" y="2924944"/>
            <a:ext cx="82093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Есть кисточки на ушах и короткий хвост. Шерсть рыжевато-серая с бурыми пятнами. </a:t>
            </a:r>
            <a:endParaRPr lang="ru-RU" sz="2800" dirty="0" smtClean="0"/>
          </a:p>
          <a:p>
            <a:pPr algn="ctr"/>
            <a:r>
              <a:rPr lang="ru-RU" sz="2800" dirty="0" smtClean="0"/>
              <a:t>По </a:t>
            </a:r>
            <a:r>
              <a:rPr lang="ru-RU" sz="2800" dirty="0"/>
              <a:t>краям головы расположены широкие бакенбарды.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1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артинки для презентации\1616992801_30-p-fon-dlya-prezentatsii-pro-zhivotnikh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6982" y="1124743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5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7975" y="2708920"/>
            <a:ext cx="76418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Морское животное обитает на Крайнем Севере. </a:t>
            </a:r>
            <a:endParaRPr lang="ru-RU" sz="2800" dirty="0" smtClean="0"/>
          </a:p>
          <a:p>
            <a:pPr algn="ctr"/>
            <a:r>
              <a:rPr lang="ru-RU" sz="2800" dirty="0" smtClean="0"/>
              <a:t>Обладает </a:t>
            </a:r>
            <a:r>
              <a:rPr lang="ru-RU" sz="2800" dirty="0"/>
              <a:t>внушительными размерами и </a:t>
            </a:r>
            <a:endParaRPr lang="ru-RU" sz="2800" dirty="0" smtClean="0"/>
          </a:p>
          <a:p>
            <a:pPr algn="ctr"/>
            <a:r>
              <a:rPr lang="ru-RU" sz="2800" dirty="0" smtClean="0"/>
              <a:t>может </a:t>
            </a:r>
            <a:r>
              <a:rPr lang="ru-RU" sz="2800" dirty="0"/>
              <a:t>похвастаться длинными бивнями.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099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картинки для презентации\1616992801_30-p-fon-dlya-prezentatsii-pro-zhivotnikh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0958" y="800538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6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8157" y="2708920"/>
            <a:ext cx="54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Эта ящерица способна менять окраску тела и вращать по отдельности каждым глазом. </a:t>
            </a:r>
            <a:endParaRPr lang="ru-RU" sz="2800" dirty="0" smtClean="0"/>
          </a:p>
          <a:p>
            <a:pPr algn="ctr"/>
            <a:r>
              <a:rPr lang="ru-RU" sz="2800" dirty="0" smtClean="0"/>
              <a:t>Она </a:t>
            </a:r>
            <a:r>
              <a:rPr lang="ru-RU" sz="2800" dirty="0"/>
              <a:t>является обладателем очень длинного языка, которым ловит различных насекомых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7445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картинки для презентации\1616992801_30-p-fon-dlya-prezentatsii-pro-zhivotnikh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92"/>
            <a:ext cx="9144000" cy="687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908720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7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875" y="2780928"/>
            <a:ext cx="70567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Древние греки называли это животное «речной лошадью», потому что оно много проводит времени в воде и своими крупными размерами, </a:t>
            </a:r>
            <a:endParaRPr lang="ru-RU" sz="3200" dirty="0" smtClean="0"/>
          </a:p>
          <a:p>
            <a:pPr algn="ctr"/>
            <a:r>
              <a:rPr lang="ru-RU" sz="3200" dirty="0" smtClean="0"/>
              <a:t>широкими </a:t>
            </a:r>
            <a:r>
              <a:rPr lang="ru-RU" sz="3200" dirty="0"/>
              <a:t>ноздрями и маленькими ушами напоминает лошадь. Питается оно речной травой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316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Desktop\картинки для презентации\18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8" y="-1"/>
            <a:ext cx="2917104" cy="276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картинки для презентации\1662036457_44-adonius-club-p-volk-detskii-zhivotnie-krasivo-foto-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8" y="0"/>
            <a:ext cx="2643860" cy="2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картинки для презентации\1647622536_49-kartinkin-net-p-kartinki-zhivotnikh-dlya-prezentatsii-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13" y="-1"/>
            <a:ext cx="1854548" cy="276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картинки для презентации\1645531771_14-kartinkin-net-p-kartinki-risi-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60" y="0"/>
            <a:ext cx="2406139" cy="2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Desktop\картинки для презентации\1672478894_flomaster-club-p-khameleon-risunok-detskii-oboi-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69" y="3496835"/>
            <a:ext cx="2579818" cy="28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User\Desktop\картинки для презентации\hippo_shutterstock_10988210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224" y="3496700"/>
            <a:ext cx="3563888" cy="28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картинки для презентации\67673767c594faff08280594574e182d_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" y="3536994"/>
            <a:ext cx="3312391" cy="28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5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4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картинки для презентации\1641986526_49-damion-club-p-fon-dlya-prezentatsii-pro-zhivotnikh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96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980728"/>
            <a:ext cx="283000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/>
              <a:t>рулевой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трикотаж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звукозапись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лосьон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баранка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б</a:t>
            </a:r>
            <a:r>
              <a:rPr lang="ru-RU" sz="3200" dirty="0" smtClean="0"/>
              <a:t>раконьер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палисадник</a:t>
            </a:r>
            <a:endParaRPr lang="ru-RU" sz="3200" dirty="0"/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соленье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с</a:t>
            </a:r>
            <a:r>
              <a:rPr lang="ru-RU" sz="3200" dirty="0" smtClean="0"/>
              <a:t>амоволка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 заслонка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670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картинки для презентации\1659733510_5-funart-pro-p-fon-kosmos-dlya-detei-doshkolnogo-vozrasta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946" y="297843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Вопрос 4</a:t>
            </a:r>
            <a:endParaRPr lang="ru-RU" sz="3600" b="1" dirty="0">
              <a:ln>
                <a:solidFill>
                  <a:srgbClr val="00206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052736"/>
            <a:ext cx="8283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Какая планета окружена кольцами?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2230" y="1988840"/>
            <a:ext cx="25474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Марс</a:t>
            </a:r>
          </a:p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Венера</a:t>
            </a:r>
          </a:p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Сатурн</a:t>
            </a:r>
          </a:p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Земля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картинки для презентации\prodfoto6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1" y="-9448"/>
            <a:ext cx="2993665" cy="29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картинки для презентации\942e6302a49a009d3a1b2c171c588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76"/>
            <a:ext cx="2987675" cy="29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картинки для презентации\1645814795_2-kartinkin-net-p-koza-kartinki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57" y="-9448"/>
            <a:ext cx="3528541" cy="352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картинки для презентации\los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81183"/>
            <a:ext cx="3647232" cy="330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User\Desktop\картинки для презентации\1670623098_49-kartinkin-net-p-kartinki-baranov-krasivo-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85" y="3431291"/>
            <a:ext cx="5211215" cy="34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3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картинки для презентации\16_picture_39235a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"/>
            <a:ext cx="4211960" cy="309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картинки для презентации\1644996619_29-fikiwiki-com-p-lisi-krasivie-kartinki-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310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картинки для презентации\0a4d0f871d6895a47ea307ffab1c43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60" y="3284985"/>
            <a:ext cx="2945576" cy="29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картинки для презентации\1662036457_44-adonius-club-p-volk-detskii-zhivotnie-krasivo-foto-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2923503" cy="29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User\Desktop\картинки для презентации\slnmgbgprg-scal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19" y="3284985"/>
            <a:ext cx="3304681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6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картинки для презентации\1616992917_46-p-fon-dlya-prezentatsii-pro-zhivotnikh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5295" y="1412775"/>
            <a:ext cx="519340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Раунд 10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«Изобрази животное»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артинки для презентации\1613689429_28-p-fon-dlya-prezentatsii-kosmonavtik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252519" cy="69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988840"/>
            <a:ext cx="6696744" cy="2088232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МОЛОДЦЫ!!!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картинки для презентации\1674616824_top-fon-com-p-krasivii-kosmicheskii-fon-dlya-prezentatsi-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" y="1"/>
            <a:ext cx="916834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476672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Вопрос 5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340768"/>
            <a:ext cx="8389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Какое небесное тело имеет «хвост»?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6334" y="2276872"/>
            <a:ext cx="3045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Астероид</a:t>
            </a:r>
          </a:p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Метеор</a:t>
            </a:r>
          </a:p>
          <a:p>
            <a:pPr marL="742950" indent="-742950">
              <a:buAutoNum type="arabicPeriod"/>
            </a:pP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Комета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картинки для презентации\img1_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"/>
            <a:ext cx="9121713" cy="68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8071" y="1231286"/>
            <a:ext cx="452162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</a:rPr>
              <a:t>Ответы: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b="1" dirty="0" smtClean="0">
                <a:solidFill>
                  <a:srgbClr val="FF0000"/>
                </a:solidFill>
              </a:rPr>
              <a:t>12 апреля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b="1" dirty="0" smtClean="0">
                <a:solidFill>
                  <a:srgbClr val="FF0000"/>
                </a:solidFill>
              </a:rPr>
              <a:t>Белка и Стрелка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b="1" dirty="0" smtClean="0">
                <a:solidFill>
                  <a:srgbClr val="FF0000"/>
                </a:solidFill>
              </a:rPr>
              <a:t>Телескоп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b="1" dirty="0" smtClean="0">
                <a:solidFill>
                  <a:srgbClr val="FF0000"/>
                </a:solidFill>
              </a:rPr>
              <a:t> Сатурн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b="1" dirty="0" smtClean="0">
                <a:solidFill>
                  <a:srgbClr val="FF0000"/>
                </a:solidFill>
              </a:rPr>
              <a:t> Комета</a:t>
            </a:r>
          </a:p>
          <a:p>
            <a:pPr marL="742950" indent="-742950" algn="ctr">
              <a:buAutoNum type="arabicPeriod"/>
            </a:pP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5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ртинки для презентации\1675257395_top-fon-com-p-fon-dlya-prezentatsii-sport-i-fizkultur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2611895"/>
            <a:ext cx="5772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«Спортивная планета»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9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708</Words>
  <Application>Microsoft Office PowerPoint</Application>
  <PresentationFormat>Экран (4:3)</PresentationFormat>
  <Paragraphs>210</Paragraphs>
  <Slides>63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2</vt:lpstr>
      <vt:lpstr>Вопрос 3</vt:lpstr>
      <vt:lpstr>Вопрос 4</vt:lpstr>
      <vt:lpstr>Презентация PowerPoint</vt:lpstr>
      <vt:lpstr>Презентация PowerPoint</vt:lpstr>
      <vt:lpstr>Вопрос 1</vt:lpstr>
      <vt:lpstr>Вопрос 2</vt:lpstr>
      <vt:lpstr>Вопрос 3</vt:lpstr>
      <vt:lpstr>Вопрос 4</vt:lpstr>
      <vt:lpstr>Вопрос 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1</vt:lpstr>
      <vt:lpstr>Вопрос 2</vt:lpstr>
      <vt:lpstr>Вопрос 3</vt:lpstr>
      <vt:lpstr>Вопрос 4</vt:lpstr>
      <vt:lpstr>Вопрос 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66</cp:revision>
  <dcterms:created xsi:type="dcterms:W3CDTF">2023-03-14T10:51:30Z</dcterms:created>
  <dcterms:modified xsi:type="dcterms:W3CDTF">2023-03-21T07:13:39Z</dcterms:modified>
</cp:coreProperties>
</file>