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900" r:id="rId3"/>
  </p:sldMasterIdLst>
  <p:notesMasterIdLst>
    <p:notesMasterId r:id="rId12"/>
  </p:notesMasterIdLst>
  <p:sldIdLst>
    <p:sldId id="256" r:id="rId4"/>
    <p:sldId id="278" r:id="rId5"/>
    <p:sldId id="261" r:id="rId6"/>
    <p:sldId id="305" r:id="rId7"/>
    <p:sldId id="306" r:id="rId8"/>
    <p:sldId id="308" r:id="rId9"/>
    <p:sldId id="274" r:id="rId10"/>
    <p:sldId id="259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1624D4-2959-4719-BE57-C29094232AE9}">
          <p14:sldIdLst>
            <p14:sldId id="256"/>
            <p14:sldId id="278"/>
            <p14:sldId id="261"/>
            <p14:sldId id="305"/>
            <p14:sldId id="306"/>
            <p14:sldId id="308"/>
            <p14:sldId id="274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0675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48867A-A509-4C1F-8AE7-97A05F9BA4C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00219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73DB2C-69FB-46B4-B804-CAB5C02A4AAC}" type="slidenum">
              <a:rPr lang="zh-CN" altLang="en-US"/>
              <a:pPr/>
              <a:t>1</a:t>
            </a:fld>
            <a:endParaRPr lang="en-US" altLang="zh-CN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AF589-BA62-4942-84F6-B9EE7A6CB57D}" type="slidenum">
              <a:rPr lang="zh-CN" altLang="en-US">
                <a:solidFill>
                  <a:prstClr val="black"/>
                </a:solidFill>
              </a:rPr>
              <a:pPr/>
              <a:t>2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AF589-BA62-4942-84F6-B9EE7A6CB57D}" type="slidenum">
              <a:rPr lang="zh-CN" altLang="en-US"/>
              <a:pPr/>
              <a:t>3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AF589-BA62-4942-84F6-B9EE7A6CB57D}" type="slidenum">
              <a:rPr lang="zh-CN" altLang="en-US">
                <a:solidFill>
                  <a:prstClr val="black"/>
                </a:solidFill>
              </a:rPr>
              <a:pPr/>
              <a:t>4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AF589-BA62-4942-84F6-B9EE7A6CB57D}" type="slidenum">
              <a:rPr lang="zh-CN" altLang="en-US">
                <a:solidFill>
                  <a:prstClr val="black"/>
                </a:solidFill>
              </a:rPr>
              <a:pPr/>
              <a:t>5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zh-CN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AF589-BA62-4942-84F6-B9EE7A6CB57D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AF589-BA62-4942-84F6-B9EE7A6CB57D}" type="slidenum">
              <a:rPr lang="zh-CN" altLang="en-US"/>
              <a:pPr/>
              <a:t>7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1A6D19-CE36-440E-946E-F5E9B8469929}" type="slidenum">
              <a:rPr lang="zh-CN" altLang="en-US"/>
              <a:pPr/>
              <a:t>8</a:t>
            </a:fld>
            <a:endParaRPr lang="en-US" altLang="zh-CN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4FF5-D054-4BF9-AF66-30527A5C596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073-53C2-42C1-BC76-885C114F47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09F2-358A-4DCC-BA2E-FB07AFCCD17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4FF5-D054-4BF9-AF66-30527A5C596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384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659F-E44C-4EF8-B00B-E2096E8D46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322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11C-B918-4454-AC17-6B09C966AEE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8296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1CAD-BB20-4B91-A628-A5695BF5FB4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802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D331-0E19-4D88-A6BA-BA552500E4F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887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1A07-5D14-483F-9AB9-A7CF179073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6346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95D2-EBB7-4863-8CC3-8EC3DB41884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218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3942-032B-4A05-8DEF-55367755D5A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7731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659F-E44C-4EF8-B00B-E2096E8D46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2014-0D60-4050-AA27-29D53F9ACAB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3174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073-53C2-42C1-BC76-885C114F476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638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09F2-358A-4DCC-BA2E-FB07AFCCD17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15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4FF5-D054-4BF9-AF66-30527A5C596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7752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659F-E44C-4EF8-B00B-E2096E8D46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2139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11C-B918-4454-AC17-6B09C966AEE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1386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1CAD-BB20-4B91-A628-A5695BF5FB4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5702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D331-0E19-4D88-A6BA-BA552500E4F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067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1A07-5D14-483F-9AB9-A7CF179073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367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95D2-EBB7-4863-8CC3-8EC3DB41884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6391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11C-B918-4454-AC17-6B09C966AE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3942-032B-4A05-8DEF-55367755D5A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313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2014-0D60-4050-AA27-29D53F9ACAB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2469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073-53C2-42C1-BC76-885C114F476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7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09F2-358A-4DCC-BA2E-FB07AFCCD17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10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1CAD-BB20-4B91-A628-A5695BF5FB4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D331-0E19-4D88-A6BA-BA552500E4F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1A07-5D14-483F-9AB9-A7CF1790732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95D2-EBB7-4863-8CC3-8EC3DB41884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3942-032B-4A05-8DEF-55367755D5A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2014-0D60-4050-AA27-29D53F9ACAB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398968-7778-45CB-A1E4-6CD2CE4DA76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398968-7778-45CB-A1E4-6CD2CE4DA7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398968-7778-45CB-A1E4-6CD2CE4DA7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6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28670"/>
            <a:ext cx="7772400" cy="3076394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юджетное  дошкольное образовательное учреждение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№40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kumimoji="0"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Экологический туризм 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как форма взаимодействия ДОУ 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 семьи по  развитию </a:t>
            </a:r>
            <a:r>
              <a:rPr lang="ru-RU" sz="3600" b="1" smtClean="0">
                <a:solidFill>
                  <a:srgbClr val="0070C0"/>
                </a:solidFill>
                <a:latin typeface="Times New Roman"/>
                <a:ea typeface="Times New Roman"/>
              </a:rPr>
              <a:t>у детей познавательного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интереса к природе родного края»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013176"/>
            <a:ext cx="7376864" cy="142876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старшей группы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Литвиненко О.Ю..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\Монтаж\картинки\Анимация 2\6021268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44538"/>
            <a:ext cx="11334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35280" cy="528945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Экскурсия в поле.</a:t>
            </a:r>
          </a:p>
          <a:p>
            <a:pPr algn="just">
              <a:spcAft>
                <a:spcPts val="0"/>
              </a:spcAft>
              <a:tabLst>
                <a:tab pos="2609850" algn="l"/>
              </a:tabLst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формировать интерес к совместным мероприятиям.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2609850" algn="l"/>
              </a:tabLst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 -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расширять знания детей о тяжелой  работе механизаторов. 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2609850" algn="l"/>
              </a:tabLst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-развивать познавательный интерес детей и родителей.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2609850" algn="l"/>
              </a:tabLst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-воспитывать уважение у детей к труду взрослых. Обогащать опыт родителей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развитии  и 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воспитании своих детей.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349464"/>
            <a:ext cx="2310856" cy="18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9464"/>
            <a:ext cx="2197723" cy="178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75798" y="4941168"/>
            <a:ext cx="5262414" cy="70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02" y="3140968"/>
            <a:ext cx="306308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0624" y="3501864"/>
            <a:ext cx="2310856" cy="18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8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247900" algn="l"/>
              </a:tabLst>
            </a:pP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Уборка урожая</a:t>
            </a:r>
            <a:r>
              <a:rPr lang="ru-RU" sz="4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включение родителей в совместные мероприятия детского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сада.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расширять знания детей о выращивании хлеба. формировать предпосылки к выбору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профессии.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познавательную активность, наблюдательность, умение делать умозаключения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интерес к труду, гордость и уважение к хлеборобам. Побуждать родителей ценить минуты проведенные с детьми, подмечать моменты восторга, удивления, умение видеть,  как дети любуются красотой природы, восхищаются необъятностью золотых полей, мощью техники, трепетно рассказывают о своих впечатлениях о том, как им удалось побывать комбайнерами. 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C:\Users\User\Desktop\Насте\20220717_1847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2468"/>
            <a:ext cx="2088232" cy="186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Насте\20220718_1111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02468"/>
            <a:ext cx="2160240" cy="191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2088232" cy="17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7349"/>
            <a:ext cx="1884671" cy="186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88144" y="1556792"/>
            <a:ext cx="7772400" cy="1470025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</a:rPr>
              <a:t> </a:t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8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+mn-lt"/>
              </a:rPr>
            </a:br>
            <a:endParaRPr lang="ru-RU" sz="2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280920" cy="530614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Поход на молочно-товарную ферму.</a:t>
            </a:r>
          </a:p>
          <a:p>
            <a:pPr algn="l"/>
            <a:r>
              <a:rPr lang="ru-RU" sz="1400" b="1" dirty="0" smtClean="0">
                <a:solidFill>
                  <a:srgbClr val="0070C0"/>
                </a:solidFill>
              </a:rPr>
              <a:t>Цель: создание атмосферы радости и дружелюбия , доставляя детям и родителям удовольствие от совместной деятельности.</a:t>
            </a:r>
          </a:p>
          <a:p>
            <a:pPr algn="l"/>
            <a:r>
              <a:rPr lang="ru-RU" sz="1400" b="1" dirty="0" smtClean="0">
                <a:solidFill>
                  <a:srgbClr val="0070C0"/>
                </a:solidFill>
              </a:rPr>
              <a:t>Задачи: продолжать формировать представления о селе, о труде людей сельскохозяйственных профессиях;</a:t>
            </a:r>
          </a:p>
          <a:p>
            <a:pPr algn="l"/>
            <a:r>
              <a:rPr lang="ru-RU" sz="1400" b="1" dirty="0">
                <a:solidFill>
                  <a:srgbClr val="0070C0"/>
                </a:solidFill>
              </a:rPr>
              <a:t>-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знакомство детей с условиями  содержания животных на ферме</a:t>
            </a:r>
            <a:r>
              <a:rPr lang="ru-RU" sz="1400" b="1" dirty="0" smtClean="0">
                <a:solidFill>
                  <a:srgbClr val="0070C0"/>
                </a:solidFill>
              </a:rPr>
              <a:t>. Увидеть взаимосвязь деятельности хлеборобов и механизаторов, скотников. Развивать умение видеть результаты их трудовой деятельности. Выяснить как и куда попала солома с поля.</a:t>
            </a:r>
          </a:p>
          <a:p>
            <a:pPr algn="l"/>
            <a:r>
              <a:rPr lang="ru-RU" sz="1400" b="1" dirty="0">
                <a:solidFill>
                  <a:srgbClr val="0070C0"/>
                </a:solidFill>
              </a:rPr>
              <a:t>-</a:t>
            </a:r>
            <a:r>
              <a:rPr lang="ru-RU" sz="1400" b="1" dirty="0" smtClean="0">
                <a:solidFill>
                  <a:srgbClr val="0070C0"/>
                </a:solidFill>
              </a:rPr>
              <a:t> Воспитывать уважение к людям труда, умение детей вступать в беседу со взрослыми, задавать интересующие вопросы. Воспитывать у родителей желание участвовать в воспитании и развитии своих детей.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957" y="4058165"/>
            <a:ext cx="2266447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31481" y="3789038"/>
            <a:ext cx="2247239" cy="23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292" y="4761150"/>
            <a:ext cx="16561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User\AppData\Local\Microsoft\Windows\Temporary Internet Files\Content.Word\20221119_1115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5442" y="3156230"/>
            <a:ext cx="1605030" cy="156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4518" y="3789040"/>
            <a:ext cx="2125814" cy="234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\AppData\Local\Microsoft\Windows\Temporary Internet Files\Content.Word\20221119_1115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7842" y="3308630"/>
            <a:ext cx="1605030" cy="156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0942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</a:rPr>
              <a:t> </a:t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8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+mn-lt"/>
              </a:rPr>
            </a:br>
            <a:endParaRPr lang="ru-RU" sz="2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1829922"/>
            <a:ext cx="6400800" cy="2413658"/>
          </a:xfrm>
        </p:spPr>
        <p:txBody>
          <a:bodyPr/>
          <a:lstStyle/>
          <a:p>
            <a:pPr lvl="0" algn="l"/>
            <a:r>
              <a:rPr lang="ru-RU" sz="1400" dirty="0" smtClean="0">
                <a:solidFill>
                  <a:srgbClr val="0070C0"/>
                </a:solidFill>
              </a:rPr>
              <a:t>Цель: формирование навыков сотрудничества между детьми и взрослыми.</a:t>
            </a:r>
          </a:p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Задачи: расширять представления детей о профессиях , связанных с коневодством, способствовать обогащению кругозора детей;</a:t>
            </a:r>
            <a:endParaRPr lang="ru-RU" sz="1400" dirty="0">
              <a:solidFill>
                <a:srgbClr val="0070C0"/>
              </a:solidFill>
            </a:endParaRPr>
          </a:p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- развивать умение анализировать, делать определенные выводы, видеть результаты наблюдений.</a:t>
            </a:r>
          </a:p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- воспитывать в детях любовь к животным, желание приносить пользу. Помочь родителям увидеть желание детей быть рядом с природой, видеть её красоту, беречь, заботиться. Указать им , что только личный пример дает свои результаты.</a:t>
            </a:r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13690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Поход - экскурсия в конноспортивную школу.</a:t>
            </a:r>
            <a:endParaRPr lang="ru-RU" sz="28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Users\User\Desktop\поход в конно спортивную школу\20221113_1501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43927"/>
            <a:ext cx="2736304" cy="212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оход в конно спортивную школу\20221113_1355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" y="4509119"/>
            <a:ext cx="2376264" cy="212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7982" y="4672212"/>
            <a:ext cx="2116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942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3968" y="784971"/>
            <a:ext cx="7488832" cy="4032448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</a:rPr>
              <a:t> </a:t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8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+mn-lt"/>
              </a:rPr>
            </a:br>
            <a:endParaRPr lang="ru-RU" sz="2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конноспортивной школе.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98" y="3212976"/>
            <a:ext cx="216376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1204"/>
            <a:ext cx="21637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54" y="4221088"/>
            <a:ext cx="20177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11" y="2084388"/>
            <a:ext cx="24384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298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352928" cy="525658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Совместные </a:t>
            </a:r>
            <a:r>
              <a:rPr lang="ru-RU" sz="20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экскурсии в поле,  парк, работа на огороде, игры - соревнования, домашние задания, развлечения, семинары – практикумы, круглые столы, озеленение, совместная с детьми творческая деятельность все это использованные мною формы работы с родителями по  формированию у дошкольников экологической культуры посредством проектной 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все новости\украшаем свою площадку\20220715_095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8224" y="1173535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все новости\Субботник в саду\20221111_1106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2733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8423" y="1129358"/>
            <a:ext cx="18049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User\Desktop\все новости\род собр\IMG-20201220-WA00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33649"/>
            <a:ext cx="1429966" cy="174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760"/>
            <a:ext cx="8229600" cy="288032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Спасибо за внимание!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\Монтаж\картинки\Анимация 1\t691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32597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\Монтаж\картинки\Анимация 1\t691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911701" cy="27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\Монтаж\картинки\Анимация 1\t691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42750"/>
            <a:ext cx="1457819" cy="20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\Монтаж\картинки\Анимация 1\t691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62" y="3295278"/>
            <a:ext cx="1240027" cy="17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\Монтаж\картинки\Анимация 1\t691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42750"/>
            <a:ext cx="1224136" cy="17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270</Words>
  <Application>Microsoft Office PowerPoint</Application>
  <PresentationFormat>Экран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預設簡報設計</vt:lpstr>
      <vt:lpstr>2_預設簡報設計</vt:lpstr>
      <vt:lpstr>1_預設簡報設計</vt:lpstr>
      <vt:lpstr>Муниципальное бюджетное  дошкольное образовательное учреждение  детский сад №40 «Экологический туризм  как форма взаимодействия ДОУ  и семьи по  развитию у детей познавательного интереса к природе родного края» </vt:lpstr>
      <vt:lpstr>Презентация PowerPoint</vt:lpstr>
      <vt:lpstr>      Уборка урожая Цель: включение родителей в совместные мероприятия детского сада. Задачи: расширять знания детей о выращивании хлеба. формировать предпосылки к выбору профессии. - развивать познавательную активность, наблюдательность, умение делать умозаключения. - воспитывать интерес к труду, гордость и уважение к хлеборобам. Побуждать родителей ценить минуты проведенные с детьми, подмечать моменты восторга, удивления, умение видеть,  как дети любуются красотой природы, восхищаются необъятностью золотых полей, мощью техники, трепетно рассказывают о своих впечатлениях о том, как им удалось побывать комбайнерами.      </vt:lpstr>
      <vt:lpstr>     </vt:lpstr>
      <vt:lpstr>     </vt:lpstr>
      <vt:lpstr>     </vt:lpstr>
      <vt:lpstr>    Совместные экскурсии в поле,  парк, работа на огороде, игры - соревнования, домашние задания, развлечения, семинары – практикумы, круглые столы, озеленение, совместная с детьми творческая деятельность все это использованные мною формы работы с родителями по  формированию у дошкольников экологической культуры посредством проектной деятельности.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129</cp:revision>
  <dcterms:created xsi:type="dcterms:W3CDTF">2009-03-18T10:11:32Z</dcterms:created>
  <dcterms:modified xsi:type="dcterms:W3CDTF">2023-06-26T15:04:07Z</dcterms:modified>
</cp:coreProperties>
</file>