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58" r:id="rId3"/>
    <p:sldId id="259" r:id="rId4"/>
    <p:sldId id="257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1DE39B-928E-4D52-A5B4-D2ACF1A3E3AF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3E8733-707F-474F-8B8A-3DBC2C621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222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E8733-707F-474F-8B8A-3DBC2C6219E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423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D47EDE2-E957-4F7C-9C05-67EE23BC6A7C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6F5251-1DA3-4F74-AF5C-E552F50A495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7EDE2-E957-4F7C-9C05-67EE23BC6A7C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F5251-1DA3-4F74-AF5C-E552F50A49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7EDE2-E957-4F7C-9C05-67EE23BC6A7C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F5251-1DA3-4F74-AF5C-E552F50A49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D47EDE2-E957-4F7C-9C05-67EE23BC6A7C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6F5251-1DA3-4F74-AF5C-E552F50A495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D47EDE2-E957-4F7C-9C05-67EE23BC6A7C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6F5251-1DA3-4F74-AF5C-E552F50A495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7EDE2-E957-4F7C-9C05-67EE23BC6A7C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F5251-1DA3-4F74-AF5C-E552F50A495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7EDE2-E957-4F7C-9C05-67EE23BC6A7C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F5251-1DA3-4F74-AF5C-E552F50A495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D47EDE2-E957-4F7C-9C05-67EE23BC6A7C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6F5251-1DA3-4F74-AF5C-E552F50A495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7EDE2-E957-4F7C-9C05-67EE23BC6A7C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F5251-1DA3-4F74-AF5C-E552F50A49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D47EDE2-E957-4F7C-9C05-67EE23BC6A7C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6F5251-1DA3-4F74-AF5C-E552F50A4955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D47EDE2-E957-4F7C-9C05-67EE23BC6A7C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6F5251-1DA3-4F74-AF5C-E552F50A4955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D47EDE2-E957-4F7C-9C05-67EE23BC6A7C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6F5251-1DA3-4F74-AF5C-E552F50A495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764704"/>
            <a:ext cx="6172200" cy="2260613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rgbClr val="00B050"/>
                </a:solidFill>
                <a:latin typeface="Times New Roman" panose="02020603050405020304" pitchFamily="18" charset="0"/>
                <a:ea typeface="GulimChe" panose="020B0609000101010101" pitchFamily="49" charset="-127"/>
                <a:cs typeface="Times New Roman" panose="02020603050405020304" pitchFamily="18" charset="0"/>
              </a:rPr>
              <a:t>«Новогодние приключения в </a:t>
            </a:r>
            <a:r>
              <a:rPr lang="ru-RU" sz="5400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GulimChe" panose="020B0609000101010101" pitchFamily="49" charset="-127"/>
                <a:cs typeface="Times New Roman" panose="02020603050405020304" pitchFamily="18" charset="0"/>
              </a:rPr>
              <a:t>тико</a:t>
            </a:r>
            <a:r>
              <a:rPr lang="ru-RU" sz="5400" dirty="0" smtClean="0">
                <a:solidFill>
                  <a:srgbClr val="00B050"/>
                </a:solidFill>
                <a:latin typeface="Times New Roman" panose="02020603050405020304" pitchFamily="18" charset="0"/>
                <a:ea typeface="GulimChe" panose="020B0609000101010101" pitchFamily="49" charset="-127"/>
                <a:cs typeface="Times New Roman" panose="02020603050405020304" pitchFamily="18" charset="0"/>
              </a:rPr>
              <a:t> - стране»</a:t>
            </a:r>
            <a:endParaRPr lang="ru-RU" sz="5400" dirty="0">
              <a:solidFill>
                <a:srgbClr val="00B050"/>
              </a:solidFill>
              <a:latin typeface="Times New Roman" panose="02020603050405020304" pitchFamily="18" charset="0"/>
              <a:ea typeface="GulimChe" panose="020B0609000101010101" pitchFamily="49" charset="-127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4005064"/>
            <a:ext cx="5611462" cy="3056165"/>
          </a:xfrm>
          <a:scene3d>
            <a:camera prst="isometricOffAxis2Top"/>
            <a:lightRig rig="threePt" dir="t"/>
          </a:scene3d>
        </p:spPr>
        <p:txBody>
          <a:bodyPr vert="horz">
            <a:noAutofit/>
          </a:bodyPr>
          <a:lstStyle/>
          <a:p>
            <a:r>
              <a:rPr lang="ru-RU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Выполнили:</a:t>
            </a:r>
          </a:p>
          <a:p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оспитатель высшей квалификационной категории</a:t>
            </a:r>
          </a:p>
          <a:p>
            <a:r>
              <a:rPr lang="ru-RU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Корнеева Марина Николаевна</a:t>
            </a:r>
          </a:p>
          <a:p>
            <a:endParaRPr lang="ru-RU" sz="24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высшей квалификационной категории</a:t>
            </a:r>
          </a:p>
          <a:p>
            <a:r>
              <a:rPr lang="ru-RU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Елецких Ольга Александровна</a:t>
            </a:r>
          </a:p>
          <a:p>
            <a:endParaRPr lang="ru-RU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235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547358" y="3068960"/>
            <a:ext cx="6172200" cy="18943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 descr="https://xn--66-kmc.xn--80aafey1amqq.xn--d1acj3b/images/images_preview/1555246e34cc35c0bc6504bf7fa4df38_big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43484" y1="17872" x2="43484" y2="17872"/>
                        <a14:backgroundMark x1="43484" y1="17872" x2="43484" y2="17872"/>
                        <a14:backgroundMark x1="92918" y1="18936" x2="92918" y2="18936"/>
                        <a14:backgroundMark x1="92918" y1="18936" x2="92918" y2="18936"/>
                        <a14:backgroundMark x1="92918" y1="18936" x2="92918" y2="18936"/>
                        <a14:backgroundMark x1="72521" y1="6170" x2="72521" y2="6170"/>
                        <a14:backgroundMark x1="22663" y1="5106" x2="25071" y2="5532"/>
                        <a14:backgroundMark x1="25071" y1="5532" x2="25071" y2="5532"/>
                        <a14:backgroundMark x1="5807" y1="27872" x2="5807" y2="27872"/>
                        <a14:backgroundMark x1="5807" y1="27872" x2="5807" y2="27872"/>
                        <a14:backgroundMark x1="5807" y1="27872" x2="5807" y2="27872"/>
                        <a14:backgroundMark x1="31586" y1="95745" x2="31586" y2="95745"/>
                        <a14:backgroundMark x1="32295" y1="86809" x2="32295" y2="86809"/>
                        <a14:backgroundMark x1="32295" y1="86809" x2="32295" y2="86809"/>
                        <a14:backgroundMark x1="32295" y1="86809" x2="32295" y2="86809"/>
                        <a14:backgroundMark x1="65722" y1="86809" x2="65722" y2="86809"/>
                        <a14:backgroundMark x1="95892" y1="88723" x2="95892" y2="88723"/>
                        <a14:backgroundMark x1="95892" y1="88723" x2="95892" y2="88723"/>
                        <a14:backgroundMark x1="95892" y1="88723" x2="95892" y2="88723"/>
                        <a14:backgroundMark x1="12040" y1="58298" x2="12040" y2="58298"/>
                        <a14:backgroundMark x1="12323" y1="39574" x2="12323" y2="39574"/>
                        <a14:backgroundMark x1="12323" y1="39574" x2="12323" y2="395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-819472"/>
            <a:ext cx="5040560" cy="3456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Презентация на тему: &quot;ТИКО-конструирование. &quot;ТИКО&quot; - это Тра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167" b="95667" l="1500" r="88750">
                        <a14:backgroundMark x1="13500" y1="10833" x2="13500" y2="10833"/>
                        <a14:backgroundMark x1="26875" y1="9833" x2="27750" y2="9833"/>
                        <a14:backgroundMark x1="42250" y1="10667" x2="42250" y2="10667"/>
                        <a14:backgroundMark x1="56625" y1="10000" x2="57250" y2="9167"/>
                        <a14:backgroundMark x1="69500" y1="9500" x2="69500" y2="9500"/>
                        <a14:backgroundMark x1="90875" y1="9000" x2="90875" y2="9000"/>
                        <a14:backgroundMark x1="96125" y1="16000" x2="96250" y2="16833"/>
                        <a14:backgroundMark x1="95500" y1="36833" x2="95500" y2="36833"/>
                        <a14:backgroundMark x1="96125" y1="48667" x2="96125" y2="48667"/>
                        <a14:backgroundMark x1="93875" y1="63333" x2="95375" y2="64167"/>
                        <a14:backgroundMark x1="92000" y1="79667" x2="95375" y2="80667"/>
                        <a14:backgroundMark x1="92250" y1="92500" x2="93375" y2="93500"/>
                        <a14:backgroundMark x1="84125" y1="97167" x2="84625" y2="97500"/>
                        <a14:backgroundMark x1="65875" y1="98333" x2="65875" y2="98333"/>
                        <a14:backgroundMark x1="50875" y1="97500" x2="50875" y2="97500"/>
                        <a14:backgroundMark x1="42750" y1="97167" x2="42750" y2="97167"/>
                        <a14:backgroundMark x1="22000" y1="97833" x2="22000" y2="97833"/>
                        <a14:backgroundMark x1="9625" y1="98333" x2="9625" y2="98333"/>
                        <a14:backgroundMark x1="125" y1="49500" x2="125" y2="4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556" y="-315416"/>
            <a:ext cx="4092289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ds04.infourok.ru/uploads/ex/0625/000620a4-272d05af/img10.jpg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806" b="90556" l="46641" r="96484">
                        <a14:backgroundMark x1="22891" y1="38750" x2="22891" y2="38750"/>
                        <a14:backgroundMark x1="30312" y1="21389" x2="30938" y2="21111"/>
                        <a14:backgroundMark x1="38281" y1="39861" x2="39141" y2="40694"/>
                        <a14:backgroundMark x1="39297" y1="61528" x2="39766" y2="63472"/>
                        <a14:backgroundMark x1="43906" y1="92917" x2="43906" y2="92917"/>
                        <a14:backgroundMark x1="60391" y1="97083" x2="60391" y2="97083"/>
                        <a14:backgroundMark x1="76406" y1="98333" x2="76953" y2="98333"/>
                        <a14:backgroundMark x1="91953" y1="98611" x2="91953" y2="98611"/>
                        <a14:backgroundMark x1="94688" y1="42222" x2="94688" y2="42222"/>
                        <a14:backgroundMark x1="98750" y1="26250" x2="98750" y2="26250"/>
                        <a14:backgroundMark x1="97422" y1="58750" x2="97422" y2="59861"/>
                        <a14:backgroundMark x1="98047" y1="81806" x2="98047" y2="81806"/>
                        <a14:backgroundMark x1="91797" y1="6528" x2="91797" y2="6528"/>
                        <a14:backgroundMark x1="70703" y1="4861" x2="70703" y2="4861"/>
                        <a14:backgroundMark x1="59297" y1="5694" x2="59297" y2="5694"/>
                        <a14:backgroundMark x1="25625" y1="10000" x2="25625" y2="10000"/>
                        <a14:backgroundMark x1="17109" y1="10278" x2="17109" y2="10278"/>
                        <a14:backgroundMark x1="8828" y1="19028" x2="8828" y2="19028"/>
                        <a14:backgroundMark x1="3203" y1="35556" x2="3672" y2="38750"/>
                        <a14:backgroundMark x1="6094" y1="56944" x2="7187" y2="58056"/>
                        <a14:backgroundMark x1="12500" y1="66667" x2="12500" y2="66667"/>
                        <a14:backgroundMark x1="17656" y1="74583" x2="19063" y2="76389"/>
                        <a14:backgroundMark x1="21484" y1="81806" x2="21484" y2="83194"/>
                        <a14:backgroundMark x1="15078" y1="88056" x2="17656" y2="89444"/>
                        <a14:backgroundMark x1="19531" y1="92639" x2="20156" y2="90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78384" y="1556792"/>
            <a:ext cx="15049672" cy="334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s://cf.ppt-online.org/files2/slide/w/w8jJ2c9s3prORyDPba54WGkBZISU6lmT0VoFtYvih/slide-3.jpg"/>
          <p:cNvPicPr/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09" b="89961" l="0" r="80566">
                        <a14:backgroundMark x1="10742" y1="7301" x2="10742" y2="7301"/>
                        <a14:backgroundMark x1="41699" y1="5997" x2="41699" y2="5997"/>
                        <a14:backgroundMark x1="65430" y1="7301" x2="65430" y2="7301"/>
                        <a14:backgroundMark x1="86816" y1="7432" x2="86816" y2="7432"/>
                        <a14:backgroundMark x1="95313" y1="31421" x2="95313" y2="31421"/>
                        <a14:backgroundMark x1="87598" y1="43416" x2="87598" y2="43416"/>
                        <a14:backgroundMark x1="90820" y1="68579" x2="90430" y2="70665"/>
                        <a14:backgroundMark x1="88672" y1="89309" x2="88867" y2="89961"/>
                        <a14:backgroundMark x1="76367" y1="98305" x2="76367" y2="98305"/>
                        <a14:backgroundMark x1="66211" y1="95046" x2="66211" y2="95046"/>
                        <a14:backgroundMark x1="49219" y1="94654" x2="49219" y2="94654"/>
                        <a14:backgroundMark x1="35254" y1="93090" x2="35254" y2="93090"/>
                        <a14:backgroundMark x1="28223" y1="91395" x2="28418" y2="93351"/>
                        <a14:backgroundMark x1="20508" y1="92699" x2="20703" y2="93351"/>
                        <a14:backgroundMark x1="7227" y1="95046" x2="7227" y2="95046"/>
                        <a14:backgroundMark x1="2246" y1="93611" x2="2246" y2="93611"/>
                        <a14:backgroundMark x1="62988" y1="17340" x2="62988" y2="17340"/>
                        <a14:backgroundMark x1="38184" y1="18253" x2="38184" y2="18253"/>
                        <a14:backgroundMark x1="16797" y1="18253" x2="18457" y2="17992"/>
                        <a14:backgroundMark x1="6934" y1="18644" x2="6934" y2="186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684" y="3648571"/>
            <a:ext cx="9084020" cy="3528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8252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http://900igr.net/up/datai/236993/0008-007-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66786"/>
            <a:ext cx="7128792" cy="66745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3236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836712"/>
            <a:ext cx="6172200" cy="18943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43897" y="3760840"/>
            <a:ext cx="5914103" cy="39968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https://ds04.infourok.ru/uploads/ex/0625/000620a4-272d05af/img10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1222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212976"/>
            <a:ext cx="5233963" cy="2859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://900igr.net/up/datai/236993/0008-008-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389" y="116632"/>
            <a:ext cx="7200800" cy="66212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9449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https://www.maam.ru/upload/blogs/detsad-3561-145789054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91201"/>
            <a:ext cx="7200800" cy="6624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6872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105</TotalTime>
  <Words>25</Words>
  <Application>Microsoft Office PowerPoint</Application>
  <PresentationFormat>Экран (4:3)</PresentationFormat>
  <Paragraphs>8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Эркер</vt:lpstr>
      <vt:lpstr>«Новогодние приключения в тико - стране»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«Новогодние приключения в тико - стране»</dc:title>
  <dc:creator>Юрий</dc:creator>
  <cp:lastModifiedBy>Юрий</cp:lastModifiedBy>
  <cp:revision>11</cp:revision>
  <dcterms:created xsi:type="dcterms:W3CDTF">2019-11-26T17:34:54Z</dcterms:created>
  <dcterms:modified xsi:type="dcterms:W3CDTF">2019-11-26T19:19:57Z</dcterms:modified>
</cp:coreProperties>
</file>