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81" r:id="rId4"/>
    <p:sldId id="290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299" r:id="rId1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0E08"/>
    <a:srgbClr val="B92D14"/>
    <a:srgbClr val="35759D"/>
    <a:srgbClr val="35B19D"/>
    <a:srgbClr val="000000"/>
    <a:srgbClr val="FFFF00"/>
    <a:srgbClr val="491403"/>
    <a:srgbClr val="3A1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2536" autoAdjust="0"/>
    <p:restoredTop sz="95596" autoAdjust="0"/>
  </p:normalViewPr>
  <p:slideViewPr>
    <p:cSldViewPr>
      <p:cViewPr varScale="1">
        <p:scale>
          <a:sx n="109" d="100"/>
          <a:sy n="109" d="100"/>
        </p:scale>
        <p:origin x="129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ru-RU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ru-RU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ru-RU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5E728A4-3ECC-49B8-A454-2E07D5B4D424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759D4D-EDCC-457D-A139-1CE93DEE1AD4}" type="slidenum">
              <a:rPr lang="en-US" altLang="ru-RU"/>
              <a:pPr/>
              <a:t>1</a:t>
            </a:fld>
            <a:endParaRPr lang="en-US" altLang="ru-RU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53FE56-2DD7-47E7-BC0C-07C25BA3B9A9}" type="slidenum">
              <a:rPr lang="en-US" altLang="ru-RU"/>
              <a:pPr/>
              <a:t>2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A632AB-9C59-4122-B6A5-E3F5666348D1}" type="slidenum">
              <a:rPr lang="en-US" altLang="ru-RU"/>
              <a:pPr/>
              <a:t>3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13221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5334000"/>
            <a:ext cx="65532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6019800"/>
            <a:ext cx="6553200" cy="6858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754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8"/>
            <a:ext cx="2057400" cy="57451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274638"/>
            <a:ext cx="6019800" cy="57451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975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94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80998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90600" y="1600200"/>
            <a:ext cx="3581400" cy="4419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24400" y="1600200"/>
            <a:ext cx="3581400" cy="4419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030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619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199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5950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65883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6784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74638"/>
            <a:ext cx="82296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600200"/>
            <a:ext cx="73152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755576" y="5085184"/>
            <a:ext cx="7848872" cy="953666"/>
          </a:xfrm>
        </p:spPr>
        <p:txBody>
          <a:bodyPr/>
          <a:lstStyle/>
          <a:p>
            <a:r>
              <a:rPr lang="ru-RU" altLang="ru-RU" sz="4400" b="1" dirty="0" smtClean="0"/>
              <a:t>Урок окружающего мира</a:t>
            </a:r>
            <a:endParaRPr lang="ru-RU" altLang="ru-RU" sz="4400" b="1" dirty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6038850"/>
            <a:ext cx="6553200" cy="666750"/>
          </a:xfrm>
        </p:spPr>
        <p:txBody>
          <a:bodyPr/>
          <a:lstStyle/>
          <a:p>
            <a:endParaRPr lang="ru-RU" alt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6692" y="274638"/>
            <a:ext cx="8087816" cy="606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9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1844824"/>
            <a:ext cx="7315200" cy="44196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Что мне этот урок дал для жизни?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Мне показалось важным…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5223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97" y="-2262"/>
            <a:ext cx="9375549" cy="703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45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 sz="40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528" y="1596916"/>
            <a:ext cx="3778727" cy="4419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217670" y="2132856"/>
            <a:ext cx="456629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"Вы - талантливые дети! </a:t>
            </a:r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Когда-нибудь </a:t>
            </a:r>
            <a:r>
              <a:rPr lang="ru-RU" dirty="0"/>
              <a:t>вы сами приятно поразитесь, какие вы умные, как много и хорошо умеете</a:t>
            </a:r>
            <a:r>
              <a:rPr lang="ru-RU" dirty="0" smtClean="0"/>
              <a:t>,</a:t>
            </a:r>
          </a:p>
          <a:p>
            <a:pPr algn="ctr"/>
            <a:endParaRPr lang="ru-RU" dirty="0"/>
          </a:p>
          <a:p>
            <a:pPr algn="ctr"/>
            <a:r>
              <a:rPr lang="ru-RU" dirty="0" smtClean="0"/>
              <a:t> </a:t>
            </a:r>
            <a:r>
              <a:rPr lang="ru-RU" dirty="0"/>
              <a:t>если будете постоянно работать над собой, ставить новые цели и стремиться к их достижению…”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9632" y="5785683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Жан-Жак Руссо́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0"/>
            <a:ext cx="6861175" cy="685800"/>
          </a:xfrm>
        </p:spPr>
        <p:txBody>
          <a:bodyPr/>
          <a:lstStyle/>
          <a:p>
            <a:endParaRPr lang="en-US" altLang="ru-RU" sz="4000" dirty="0">
              <a:solidFill>
                <a:schemeClr val="tx2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5907"/>
          <a:stretch/>
        </p:blipFill>
        <p:spPr>
          <a:xfrm>
            <a:off x="0" y="1459230"/>
            <a:ext cx="6151572" cy="41148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00192" y="2852936"/>
            <a:ext cx="26773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040E08"/>
                </a:solidFill>
              </a:rPr>
              <a:t>120 км/ч</a:t>
            </a:r>
          </a:p>
        </p:txBody>
      </p:sp>
    </p:spTree>
    <p:extLst>
      <p:ext uri="{BB962C8B-B14F-4D97-AF65-F5344CB8AC3E}">
        <p14:creationId xmlns:p14="http://schemas.microsoft.com/office/powerpoint/2010/main" val="249541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624" y="116632"/>
            <a:ext cx="6629400" cy="4419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33453" y="5094530"/>
            <a:ext cx="23342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040E08"/>
                </a:solidFill>
              </a:rPr>
              <a:t>60 км/ч</a:t>
            </a:r>
          </a:p>
        </p:txBody>
      </p:sp>
    </p:spTree>
    <p:extLst>
      <p:ext uri="{BB962C8B-B14F-4D97-AF65-F5344CB8AC3E}">
        <p14:creationId xmlns:p14="http://schemas.microsoft.com/office/powerpoint/2010/main" val="315682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0451" y="0"/>
            <a:ext cx="5913549" cy="4419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5800" y="4887604"/>
            <a:ext cx="30556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040E08"/>
                </a:solidFill>
              </a:rPr>
              <a:t>60 </a:t>
            </a:r>
            <a:r>
              <a:rPr lang="ru-RU" sz="4800" b="1" dirty="0" smtClean="0">
                <a:solidFill>
                  <a:srgbClr val="040E08"/>
                </a:solidFill>
              </a:rPr>
              <a:t>см</a:t>
            </a:r>
            <a:r>
              <a:rPr lang="en-US" sz="4800" b="1" dirty="0">
                <a:solidFill>
                  <a:srgbClr val="040E08"/>
                </a:solidFill>
              </a:rPr>
              <a:t>/</a:t>
            </a:r>
            <a:r>
              <a:rPr lang="ru-RU" sz="4800" b="1" dirty="0" smtClean="0">
                <a:solidFill>
                  <a:srgbClr val="040E08"/>
                </a:solidFill>
              </a:rPr>
              <a:t>час</a:t>
            </a:r>
            <a:endParaRPr lang="ru-RU" sz="4800" b="1" dirty="0">
              <a:solidFill>
                <a:srgbClr val="040E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2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0600" y="3140968"/>
            <a:ext cx="7315200" cy="2878832"/>
          </a:xfrm>
        </p:spPr>
        <p:txBody>
          <a:bodyPr/>
          <a:lstStyle/>
          <a:p>
            <a:pPr marL="0" indent="0" algn="ctr">
              <a:buNone/>
            </a:pPr>
            <a:r>
              <a:rPr lang="ru-RU" sz="8800" b="1" dirty="0">
                <a:solidFill>
                  <a:srgbClr val="C00000"/>
                </a:solidFill>
              </a:rPr>
              <a:t>2 </a:t>
            </a:r>
            <a:r>
              <a:rPr lang="ru-RU" sz="8800" b="1" dirty="0" smtClean="0">
                <a:solidFill>
                  <a:srgbClr val="C00000"/>
                </a:solidFill>
              </a:rPr>
              <a:t>м/ч</a:t>
            </a:r>
            <a:r>
              <a:rPr lang="en-US" sz="8800" b="1" dirty="0" smtClean="0">
                <a:solidFill>
                  <a:srgbClr val="C00000"/>
                </a:solidFill>
              </a:rPr>
              <a:t> </a:t>
            </a:r>
            <a:r>
              <a:rPr lang="ru-RU" sz="8800" b="1" dirty="0" smtClean="0">
                <a:solidFill>
                  <a:srgbClr val="C00000"/>
                </a:solidFill>
              </a:rPr>
              <a:t>?</a:t>
            </a:r>
            <a:endParaRPr lang="ru-RU" sz="8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34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484784"/>
            <a:ext cx="8316416" cy="441960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/>
              <a:t>Инструкция</a:t>
            </a:r>
            <a:r>
              <a:rPr lang="ru-RU" b="1" i="1" dirty="0" smtClean="0"/>
              <a:t>.</a:t>
            </a:r>
          </a:p>
          <a:p>
            <a:pPr marL="0" indent="0" algn="ctr">
              <a:buNone/>
            </a:pPr>
            <a:endParaRPr lang="ru-RU" i="1" dirty="0"/>
          </a:p>
          <a:p>
            <a:pPr marL="514350" indent="-514350">
              <a:buAutoNum type="arabicPeriod"/>
            </a:pPr>
            <a:r>
              <a:rPr lang="ru-RU" i="1" dirty="0" smtClean="0"/>
              <a:t>   Найдите </a:t>
            </a:r>
            <a:r>
              <a:rPr lang="ru-RU" i="1" dirty="0"/>
              <a:t>детали модели под </a:t>
            </a:r>
            <a:r>
              <a:rPr lang="ru-RU" i="1" dirty="0" smtClean="0"/>
              <a:t>               </a:t>
            </a:r>
          </a:p>
          <a:p>
            <a:pPr marL="0" indent="0">
              <a:buNone/>
            </a:pPr>
            <a:r>
              <a:rPr lang="ru-RU" i="1" dirty="0"/>
              <a:t> </a:t>
            </a:r>
            <a:r>
              <a:rPr lang="ru-RU" i="1" dirty="0" smtClean="0"/>
              <a:t>       номерами </a:t>
            </a:r>
            <a:r>
              <a:rPr lang="ru-RU" i="1" dirty="0"/>
              <a:t>1,2,3,4</a:t>
            </a:r>
          </a:p>
          <a:p>
            <a:pPr marL="0" indent="0">
              <a:buNone/>
            </a:pPr>
            <a:r>
              <a:rPr lang="ru-RU" i="1" dirty="0"/>
              <a:t>2.	Соедините последовательно детали</a:t>
            </a:r>
          </a:p>
          <a:p>
            <a:pPr marL="514350" indent="-514350">
              <a:buAutoNum type="arabicPeriod" startAt="3"/>
            </a:pPr>
            <a:r>
              <a:rPr lang="ru-RU" i="1" dirty="0" smtClean="0"/>
              <a:t>    Сопоставьте </a:t>
            </a:r>
            <a:r>
              <a:rPr lang="ru-RU" i="1" dirty="0"/>
              <a:t>собранную модель с </a:t>
            </a:r>
            <a:endParaRPr lang="ru-RU" i="1" dirty="0" smtClean="0"/>
          </a:p>
          <a:p>
            <a:pPr marL="0" indent="0">
              <a:buNone/>
            </a:pPr>
            <a:r>
              <a:rPr lang="ru-RU" i="1" dirty="0"/>
              <a:t> </a:t>
            </a:r>
            <a:r>
              <a:rPr lang="ru-RU" i="1" dirty="0" smtClean="0"/>
              <a:t>        изображением </a:t>
            </a:r>
            <a:r>
              <a:rPr lang="ru-RU" i="1" dirty="0"/>
              <a:t>готовой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651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7744" y="84277"/>
            <a:ext cx="4824536" cy="677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3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52536" y="-8620"/>
            <a:ext cx="4824536" cy="68407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" t="1952"/>
          <a:stretch/>
        </p:blipFill>
        <p:spPr>
          <a:xfrm>
            <a:off x="4572000" y="-8620"/>
            <a:ext cx="4855468" cy="682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9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-24">
  <a:themeElements>
    <a:clrScheme name="powerpoint-template-24 9">
      <a:dk1>
        <a:srgbClr val="4D4D4D"/>
      </a:dk1>
      <a:lt1>
        <a:srgbClr val="FFFFFF"/>
      </a:lt1>
      <a:dk2>
        <a:srgbClr val="4D4D4D"/>
      </a:dk2>
      <a:lt2>
        <a:srgbClr val="A25E26"/>
      </a:lt2>
      <a:accent1>
        <a:srgbClr val="F6D300"/>
      </a:accent1>
      <a:accent2>
        <a:srgbClr val="FFBE3B"/>
      </a:accent2>
      <a:accent3>
        <a:srgbClr val="FFFFFF"/>
      </a:accent3>
      <a:accent4>
        <a:srgbClr val="404040"/>
      </a:accent4>
      <a:accent5>
        <a:srgbClr val="FAE6AA"/>
      </a:accent5>
      <a:accent6>
        <a:srgbClr val="E7AC35"/>
      </a:accent6>
      <a:hlink>
        <a:srgbClr val="D49E06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B33617"/>
        </a:lt2>
        <a:accent1>
          <a:srgbClr val="DC6900"/>
        </a:accent1>
        <a:accent2>
          <a:srgbClr val="ED9500"/>
        </a:accent2>
        <a:accent3>
          <a:srgbClr val="FFFFFF"/>
        </a:accent3>
        <a:accent4>
          <a:srgbClr val="404040"/>
        </a:accent4>
        <a:accent5>
          <a:srgbClr val="EBB9AA"/>
        </a:accent5>
        <a:accent6>
          <a:srgbClr val="D78700"/>
        </a:accent6>
        <a:hlink>
          <a:srgbClr val="F8BE1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965300"/>
        </a:lt2>
        <a:accent1>
          <a:srgbClr val="AC6000"/>
        </a:accent1>
        <a:accent2>
          <a:srgbClr val="C96409"/>
        </a:accent2>
        <a:accent3>
          <a:srgbClr val="FFFFFF"/>
        </a:accent3>
        <a:accent4>
          <a:srgbClr val="404040"/>
        </a:accent4>
        <a:accent5>
          <a:srgbClr val="D2B6AA"/>
        </a:accent5>
        <a:accent6>
          <a:srgbClr val="B65A07"/>
        </a:accent6>
        <a:hlink>
          <a:srgbClr val="C679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06A04"/>
        </a:lt2>
        <a:accent1>
          <a:srgbClr val="AC6000"/>
        </a:accent1>
        <a:accent2>
          <a:srgbClr val="C96409"/>
        </a:accent2>
        <a:accent3>
          <a:srgbClr val="FFFFFF"/>
        </a:accent3>
        <a:accent4>
          <a:srgbClr val="404040"/>
        </a:accent4>
        <a:accent5>
          <a:srgbClr val="D2B6AA"/>
        </a:accent5>
        <a:accent6>
          <a:srgbClr val="B65A07"/>
        </a:accent6>
        <a:hlink>
          <a:srgbClr val="C679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C7C58A"/>
        </a:lt2>
        <a:accent1>
          <a:srgbClr val="B2AB75"/>
        </a:accent1>
        <a:accent2>
          <a:srgbClr val="DED37A"/>
        </a:accent2>
        <a:accent3>
          <a:srgbClr val="FFFFFF"/>
        </a:accent3>
        <a:accent4>
          <a:srgbClr val="404040"/>
        </a:accent4>
        <a:accent5>
          <a:srgbClr val="D5D2BD"/>
        </a:accent5>
        <a:accent6>
          <a:srgbClr val="C9BF6E"/>
        </a:accent6>
        <a:hlink>
          <a:srgbClr val="D2CB8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BCBA72"/>
        </a:lt2>
        <a:accent1>
          <a:srgbClr val="A39A5B"/>
        </a:accent1>
        <a:accent2>
          <a:srgbClr val="D8CA62"/>
        </a:accent2>
        <a:accent3>
          <a:srgbClr val="FFFFFF"/>
        </a:accent3>
        <a:accent4>
          <a:srgbClr val="404040"/>
        </a:accent4>
        <a:accent5>
          <a:srgbClr val="CECAB5"/>
        </a:accent5>
        <a:accent6>
          <a:srgbClr val="C4B758"/>
        </a:accent6>
        <a:hlink>
          <a:srgbClr val="C7BE6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AD55"/>
        </a:lt2>
        <a:accent1>
          <a:srgbClr val="968E54"/>
        </a:accent1>
        <a:accent2>
          <a:srgbClr val="D2C24A"/>
        </a:accent2>
        <a:accent3>
          <a:srgbClr val="FFFFFF"/>
        </a:accent3>
        <a:accent4>
          <a:srgbClr val="404040"/>
        </a:accent4>
        <a:accent5>
          <a:srgbClr val="C9C6B3"/>
        </a:accent5>
        <a:accent6>
          <a:srgbClr val="BEB042"/>
        </a:accent6>
        <a:hlink>
          <a:srgbClr val="C1B75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A25E26"/>
        </a:lt2>
        <a:accent1>
          <a:srgbClr val="F6D300"/>
        </a:accent1>
        <a:accent2>
          <a:srgbClr val="FFBE3B"/>
        </a:accent2>
        <a:accent3>
          <a:srgbClr val="FFFFFF"/>
        </a:accent3>
        <a:accent4>
          <a:srgbClr val="404040"/>
        </a:accent4>
        <a:accent5>
          <a:srgbClr val="FAE6AA"/>
        </a:accent5>
        <a:accent6>
          <a:srgbClr val="E7AC35"/>
        </a:accent6>
        <a:hlink>
          <a:srgbClr val="D49E0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A98B0B"/>
        </a:lt2>
        <a:accent1>
          <a:srgbClr val="DBBE0F"/>
        </a:accent1>
        <a:accent2>
          <a:srgbClr val="D0AD1A"/>
        </a:accent2>
        <a:accent3>
          <a:srgbClr val="FFFFFF"/>
        </a:accent3>
        <a:accent4>
          <a:srgbClr val="404040"/>
        </a:accent4>
        <a:accent5>
          <a:srgbClr val="EADBAA"/>
        </a:accent5>
        <a:accent6>
          <a:srgbClr val="BC9C16"/>
        </a:accent6>
        <a:hlink>
          <a:srgbClr val="E3CA3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</Template>
  <TotalTime>610</TotalTime>
  <Words>82</Words>
  <Application>Microsoft Office PowerPoint</Application>
  <PresentationFormat>Экран (4:3)</PresentationFormat>
  <Paragraphs>24</Paragraphs>
  <Slides>12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Microsoft Sans Serif</vt:lpstr>
      <vt:lpstr>powerpoint-template-24</vt:lpstr>
      <vt:lpstr>Урок окружающего мира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окружающего мира</dc:title>
  <dc:creator>Пользователь</dc:creator>
  <cp:lastModifiedBy>user</cp:lastModifiedBy>
  <cp:revision>12</cp:revision>
  <dcterms:created xsi:type="dcterms:W3CDTF">2019-09-29T15:38:39Z</dcterms:created>
  <dcterms:modified xsi:type="dcterms:W3CDTF">2024-02-24T15:29:02Z</dcterms:modified>
</cp:coreProperties>
</file>