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4" r:id="rId6"/>
    <p:sldId id="260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434"/>
            <a:ext cx="8856984" cy="647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129614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МЫСЛИТЕЛЬНЫЕ КАРТЫ КАК СРЕДСТВО ИНТЕЛЛЕКТУАЛЬНОГО РАЗВИТИЯ МЛАДШИХ ШКОЛЬНИКОВ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69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6988"/>
            <a:ext cx="8784976" cy="647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6988"/>
            <a:ext cx="8856984" cy="647438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300" b="1" dirty="0" smtClean="0">
                <a:latin typeface="Times New Roman"/>
                <a:ea typeface="Calibri"/>
                <a:cs typeface="Times New Roman"/>
              </a:rPr>
              <a:t>Тони </a:t>
            </a:r>
            <a:r>
              <a:rPr lang="ru-RU" sz="4300" b="1" dirty="0" err="1" smtClean="0">
                <a:latin typeface="Times New Roman"/>
                <a:ea typeface="Calibri"/>
                <a:cs typeface="Times New Roman"/>
              </a:rPr>
              <a:t>Бюзен</a:t>
            </a:r>
            <a:r>
              <a:rPr lang="ru-RU" sz="4300" b="1" dirty="0" smtClean="0">
                <a:latin typeface="Times New Roman"/>
                <a:ea typeface="Calibri"/>
                <a:cs typeface="Times New Roman"/>
              </a:rPr>
              <a:t> сравнил конструкцию  создания интеллект- карт и строение человеческого мозга. Выявил, что  во-первых, нейрон похож на  мини-карту интеллекта, а во-вторых, мысли представляются на физическом плане как ветви импульсов.</a:t>
            </a:r>
            <a:endParaRPr lang="ru-RU" sz="4300" b="1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085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3675"/>
            <a:ext cx="8858250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</a:pPr>
            <a:r>
              <a:rPr lang="ru-RU" sz="3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Этот метод решает следующие задачи:</a:t>
            </a:r>
            <a:r>
              <a:rPr lang="ru-RU" sz="36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Развитие логического мышления;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* Развитие творческих навыков;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* Формирование критического мышления;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* Улучшение знаний;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* Растущее желание учиться;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* Поддержание здоровья.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86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56984" cy="667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характеристики: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Видимость</a:t>
            </a:r>
          </a:p>
          <a:p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Привлекательность</a:t>
            </a:r>
          </a:p>
          <a:p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Запоминаемость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55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354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Структура ментальной карты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100" dirty="0" smtClean="0">
                <a:solidFill>
                  <a:srgbClr val="002060"/>
                </a:solidFill>
              </a:rPr>
              <a:t>построение-изображения-цвета-визуализация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059832" y="2060848"/>
            <a:ext cx="2160240" cy="208823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20898972">
            <a:off x="5257746" y="2203228"/>
            <a:ext cx="1100161" cy="484632"/>
          </a:xfrm>
          <a:prstGeom prst="rightArrow">
            <a:avLst>
              <a:gd name="adj1" fmla="val 50000"/>
              <a:gd name="adj2" fmla="val 23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12456" y="2654064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Ключевое понятие</a:t>
            </a:r>
            <a:endParaRPr lang="ru-RU" sz="2800" dirty="0"/>
          </a:p>
        </p:txBody>
      </p:sp>
      <p:sp>
        <p:nvSpPr>
          <p:cNvPr id="8" name="Стрелка вправо 7"/>
          <p:cNvSpPr/>
          <p:nvPr/>
        </p:nvSpPr>
        <p:spPr>
          <a:xfrm rot="2055737">
            <a:off x="4983567" y="414395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583394">
            <a:off x="3650747" y="461963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738560" y="3305776"/>
            <a:ext cx="978408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986618">
            <a:off x="2395230" y="4186003"/>
            <a:ext cx="978408" cy="4846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31870">
            <a:off x="5368848" y="3276276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1744605">
            <a:off x="2034028" y="2271534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516216" y="2513850"/>
            <a:ext cx="504056" cy="48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516216" y="2147888"/>
            <a:ext cx="792088" cy="12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399328" y="1556792"/>
            <a:ext cx="62094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40152" y="4794464"/>
            <a:ext cx="288032" cy="722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84168" y="4653136"/>
            <a:ext cx="8280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588224" y="3697609"/>
            <a:ext cx="720080" cy="1855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380312" y="3910589"/>
            <a:ext cx="288032" cy="7425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7380312" y="3284984"/>
            <a:ext cx="720080" cy="505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524328" y="3910589"/>
            <a:ext cx="720080" cy="1664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312456" y="5517232"/>
            <a:ext cx="68348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39951" y="5517232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283968" y="5517232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234503" y="4720620"/>
            <a:ext cx="1008112" cy="1413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1738559" y="4861949"/>
            <a:ext cx="489204" cy="655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971600" y="2996952"/>
            <a:ext cx="576064" cy="521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827584" y="3697609"/>
            <a:ext cx="720080" cy="296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539552" y="3608171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323528" y="4428319"/>
            <a:ext cx="792088" cy="4336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251520" y="4941168"/>
            <a:ext cx="864096" cy="2146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539552" y="5517232"/>
            <a:ext cx="100811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1738559" y="5661248"/>
            <a:ext cx="97137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899592" y="5661248"/>
            <a:ext cx="648072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6912260" y="5155848"/>
            <a:ext cx="108012" cy="1081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020272" y="5155848"/>
            <a:ext cx="864096" cy="361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719572" y="2276872"/>
            <a:ext cx="1067555" cy="1686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1187624" y="1700808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5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" y="126369"/>
            <a:ext cx="515376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" y="3483361"/>
            <a:ext cx="418795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5375"/>
            <a:ext cx="3709067" cy="305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8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232248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92</Words>
  <Application>Microsoft Office PowerPoint</Application>
  <PresentationFormat>Экран (4:3)</PresentationFormat>
  <Paragraphs>16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МЫСЛИТЕЛЬНЫЕ КАРТЫ КАК СРЕДСТВО ИНТЕЛЛЕКТУАЛЬНОГО РАЗВИТИЯ МЛАДШИХ ШКОЛЬНИКОВ </vt:lpstr>
      <vt:lpstr>Презентация PowerPoint</vt:lpstr>
      <vt:lpstr>Этот метод решает следующие задачи: </vt:lpstr>
      <vt:lpstr>Основные характеристики:</vt:lpstr>
      <vt:lpstr>Структура ментальной карты (построение-изображения-цвета-визуализация)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МЫСЛИТЕЛЬНЫЕ КАРТЫ КАК СРЕДСТВО ИНТЕЛЛЕКТУАЛЬНОГО РАЗВИТИЯ МЛАДШИХ ШКОЛЬНИКОВ </dc:title>
  <dc:creator>Vlad</dc:creator>
  <cp:lastModifiedBy>Каб_207</cp:lastModifiedBy>
  <cp:revision>14</cp:revision>
  <dcterms:created xsi:type="dcterms:W3CDTF">2021-03-14T16:49:03Z</dcterms:created>
  <dcterms:modified xsi:type="dcterms:W3CDTF">2023-02-16T15:30:39Z</dcterms:modified>
</cp:coreProperties>
</file>