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92" r:id="rId3"/>
    <p:sldId id="283" r:id="rId4"/>
    <p:sldId id="288" r:id="rId5"/>
    <p:sldId id="289" r:id="rId6"/>
    <p:sldId id="293" r:id="rId7"/>
    <p:sldId id="294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74B23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1BF5-5D79-4E95-A64B-54C9F2CA83AE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FD30C-E1C1-4B57-A44B-F2472F94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9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FD30C-E1C1-4B57-A44B-F2472F949C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9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00192" y="5287961"/>
            <a:ext cx="2643206" cy="142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Выполнила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учитель-дефектолог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ГБДОУ «Детский сад № 92»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компенсирующего вида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г.Дзержинска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Переводова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 Ольга Васильевна</a:t>
            </a:r>
            <a:endParaRPr kumimoji="0" lang="ru-RU" sz="1400" i="0" u="none" strike="noStrike" kern="120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2DB9A7-F6A5-F0E4-2682-FB0A4BB3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9809" y="4553744"/>
            <a:ext cx="5096592" cy="230425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Знаешь ли ты свой город?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572" y="135752"/>
            <a:ext cx="7704192" cy="4801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какой улице расположен наш детский сад?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6180" y="714273"/>
          <a:ext cx="8784976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9600" dirty="0"/>
                        <a:t>    </a:t>
                      </a:r>
                      <a:r>
                        <a:rPr lang="ru-RU" sz="8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2" descr="https://zanoza-nn.org/wp-content/uploads/2021/11/weapon_20161031_1110800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68B049-CEA2-28A5-D19B-6309C77264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62" y="4892682"/>
            <a:ext cx="2756407" cy="1829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2553DA-F676-90FF-0F74-58F90476E8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319" y="4886393"/>
            <a:ext cx="2439420" cy="1829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Изображение выглядит как строительство, на открытом воздухе, окн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08AE87DA-1C37-E3AD-C1AE-571A82FC2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77" y="714273"/>
            <a:ext cx="5900556" cy="3960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3E047-EF85-EE56-FDEB-AB977EBD05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851" y="4892683"/>
            <a:ext cx="2587786" cy="1829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02408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1355 -0.4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0" y="120481"/>
            <a:ext cx="6984776" cy="4801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памятник находится на площади Дзержинского 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785905"/>
              </p:ext>
            </p:extLst>
          </p:nvPr>
        </p:nvGraphicFramePr>
        <p:xfrm>
          <a:off x="216180" y="714273"/>
          <a:ext cx="8784976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9600" dirty="0"/>
                        <a:t>    </a:t>
                      </a:r>
                      <a:r>
                        <a:rPr lang="ru-RU" sz="8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на открытом воздухе, облако, дере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B227E981-086A-4D80-AD5A-8A68D43407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0" y="692398"/>
            <a:ext cx="5911105" cy="399289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FC347D-E894-08B0-A155-A630050D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636" y="4766515"/>
            <a:ext cx="1526063" cy="203474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1C2C44-ED3A-778E-0BCC-779DA38FF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146" y="4766514"/>
            <a:ext cx="1440160" cy="202127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913C65E-DB41-95EE-4E72-6735920C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514"/>
            <a:ext cx="1525592" cy="20347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2.96296E-6 L 0.31893 -0.469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0" y="120481"/>
            <a:ext cx="6984776" cy="4801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находится на площади Героев 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6180" y="714273"/>
          <a:ext cx="8784976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9600" dirty="0"/>
                        <a:t>    </a:t>
                      </a:r>
                      <a:r>
                        <a:rPr lang="ru-RU" sz="8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Изображение выглядит как на открытом воздухе, небо,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32E8330-A46C-283B-9BF5-46EB5508DC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0" y="707376"/>
            <a:ext cx="5903488" cy="39859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94116-BD27-E71A-43CE-FA6EE1BC9E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476" y="4908583"/>
            <a:ext cx="2365306" cy="17739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BB216-090B-F2EA-F4A9-AA6938F0D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104" y="4920830"/>
            <a:ext cx="2660969" cy="177398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AutoShape 2" descr="https://zanoza-nn.org/wp-content/uploads/2021/11/weapon_20161031_1110800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923873"/>
            <a:ext cx="2662180" cy="1773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5021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64566 -0.45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0" y="120481"/>
            <a:ext cx="6984776" cy="4801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находится в городском парке?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6180" y="714273"/>
          <a:ext cx="8784976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9600" dirty="0"/>
                        <a:t>    </a:t>
                      </a:r>
                      <a:r>
                        <a:rPr lang="ru-RU" sz="8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2" descr="https://zanoza-nn.org/wp-content/uploads/2021/11/weapon_20161031_1110800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Изображение выглядит как небо, на открытом воздухе, облак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F4EBC53-AE7D-5115-7B2E-3E4635F9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09760"/>
            <a:ext cx="5940660" cy="39604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7F327D-B672-8429-E067-2E6063C8A7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0" y="4892895"/>
            <a:ext cx="2454360" cy="1840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7EB04D-14CB-63D2-B9BD-29A7E115D8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127" y="4889811"/>
            <a:ext cx="2744321" cy="18288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A3E1AE-DAA4-A84A-0559-C011BCBCB6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45" y="4880682"/>
            <a:ext cx="2623067" cy="18700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27686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35608 -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5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572" y="116632"/>
            <a:ext cx="7704192" cy="4801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фонтан находится около Дворца детского творчества?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36793"/>
              </p:ext>
            </p:extLst>
          </p:nvPr>
        </p:nvGraphicFramePr>
        <p:xfrm>
          <a:off x="216180" y="714273"/>
          <a:ext cx="8784976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9600" dirty="0"/>
                        <a:t>    </a:t>
                      </a:r>
                      <a:r>
                        <a:rPr lang="ru-RU" sz="8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2" descr="https://zanoza-nn.org/wp-content/uploads/2021/11/weapon_20161031_1110800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2644E-CA23-D5EB-D0D0-757A3D62C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714274"/>
            <a:ext cx="6085369" cy="39604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31AA97-CC09-7020-6A44-1EE3B2B824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4839492"/>
            <a:ext cx="2535833" cy="19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7A2719-4D39-2B3C-059B-4A2D3152F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104" y="4835531"/>
            <a:ext cx="2932056" cy="1905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0D751E-9F41-35BE-BDA7-03D5917C6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900" y="4835531"/>
            <a:ext cx="2855600" cy="19018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62947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65851 -0.4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572" y="116632"/>
            <a:ext cx="7704192" cy="4801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находится детский развлекательный центр «Сафари-парк»?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6796"/>
              </p:ext>
            </p:extLst>
          </p:nvPr>
        </p:nvGraphicFramePr>
        <p:xfrm>
          <a:off x="216180" y="714273"/>
          <a:ext cx="8784976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9600" dirty="0"/>
                        <a:t>    </a:t>
                      </a:r>
                      <a:r>
                        <a:rPr lang="ru-RU" sz="8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2" descr="https://zanoza-nn.org/wp-content/uploads/2021/11/weapon_20161031_1110800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BBE396-FDB9-38D0-7E71-A3AF41287B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2" y="4941168"/>
            <a:ext cx="2746791" cy="1824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204D5E-BD0D-C05D-21BA-EF3618EE47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205" y="4915714"/>
            <a:ext cx="2715063" cy="18100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 descr="Изображение выглядит как сцена, Розничная торговля, Торговый центр,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7901FF9F-B917-DCF1-0C89-36BFC371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79" y="713028"/>
            <a:ext cx="5894944" cy="39604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6BE41B-89AA-4327-9975-62F101687E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726" y="4936366"/>
            <a:ext cx="2410410" cy="1807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97926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0539 -0.4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Молодец!  Ты справился с заданием!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598BD-550B-5C94-FCB8-2AF05360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452" y="2132856"/>
            <a:ext cx="4293096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94258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86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Знаешь ли ты свой город?</vt:lpstr>
      <vt:lpstr>На какой улице расположен наш детский сад?</vt:lpstr>
      <vt:lpstr>Какой памятник находится на площади Дзержинского ?</vt:lpstr>
      <vt:lpstr>Что находится на площади Героев ?</vt:lpstr>
      <vt:lpstr>Что находится в городском парке?</vt:lpstr>
      <vt:lpstr>Какой фонтан находится около Дворца детского творчества?</vt:lpstr>
      <vt:lpstr>Где находится детский развлекательный центр «Сафари-парк»?</vt:lpstr>
      <vt:lpstr>Молодец!  Ты справился с заданием!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</dc:title>
  <dc:creator>user;Переводова О.В.</dc:creator>
  <cp:lastModifiedBy>Максим Переводов</cp:lastModifiedBy>
  <cp:revision>67</cp:revision>
  <dcterms:created xsi:type="dcterms:W3CDTF">2017-06-20T13:56:07Z</dcterms:created>
  <dcterms:modified xsi:type="dcterms:W3CDTF">2024-03-23T17:49:20Z</dcterms:modified>
</cp:coreProperties>
</file>