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0" r:id="rId3"/>
    <p:sldId id="281" r:id="rId4"/>
    <p:sldId id="282" r:id="rId5"/>
    <p:sldId id="283" r:id="rId6"/>
    <p:sldId id="285" r:id="rId7"/>
    <p:sldId id="287" r:id="rId8"/>
    <p:sldId id="286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71" autoAdjust="0"/>
  </p:normalViewPr>
  <p:slideViewPr>
    <p:cSldViewPr>
      <p:cViewPr varScale="1">
        <p:scale>
          <a:sx n="77" d="100"/>
          <a:sy n="77" d="100"/>
        </p:scale>
        <p:origin x="148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9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1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60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6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3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1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7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0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7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1E72330D-92B6-4AE9-9E08-0DE0ADC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3"/>
            <a:ext cx="8496944" cy="1944215"/>
          </a:xfrm>
        </p:spPr>
        <p:txBody>
          <a:bodyPr>
            <a:no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Наставническая деятельность </a:t>
            </a:r>
            <a:br>
              <a:rPr lang="ru-RU" sz="28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вопросах популяризации </a:t>
            </a:r>
            <a:r>
              <a:rPr lang="ru-RU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логопедических практик </a:t>
            </a:r>
            <a:br>
              <a:rPr lang="ru-RU" sz="28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и вовлечения в совместную коррекционную работу </a:t>
            </a:r>
            <a:br>
              <a:rPr lang="ru-RU" sz="28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родителей дошкольников с речевыми нарушениями</a:t>
            </a:r>
            <a:endParaRPr lang="ru-RU" sz="2800" i="1" dirty="0">
              <a:solidFill>
                <a:srgbClr val="FFFF00"/>
              </a:solidFill>
              <a:cs typeface="Mongolian Baiti" panose="03000500000000000000" pitchFamily="66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B1384E6-13D8-4DD8-8E65-8B45034E4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82" y="2204864"/>
            <a:ext cx="6295236" cy="4484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761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24C67-E30D-47F5-9F86-C12E7D73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32656"/>
            <a:ext cx="3987886" cy="5461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2A39F6-D139-4CC9-8E8B-A7062865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70" y="2024141"/>
            <a:ext cx="4330824" cy="4536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66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6F631-7335-4BE7-9AD0-4C90BA703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092552" cy="5530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7EC9A7-62FD-4772-8B46-47A2E3E6E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404664"/>
            <a:ext cx="3960440" cy="5342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339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32F04A-6C9D-4386-8AC0-C8ABACF67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04" y="2708920"/>
            <a:ext cx="2979761" cy="3945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44F7E2-7FB0-4CED-A611-3C96A0E76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3" y="188640"/>
            <a:ext cx="2786795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311B8A-0ED1-4573-B8E1-B553988A60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2979761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208B29-6D3A-4FBE-8A91-D7D9AB5DB3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60209"/>
            <a:ext cx="3960440" cy="3009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418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AB9705-9D42-45BE-B94C-79F160997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391347" cy="5822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C425BB6-89EA-4407-B412-28996240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5822846"/>
          </a:xfrm>
        </p:spPr>
        <p:txBody>
          <a:bodyPr>
            <a:normAutofit/>
          </a:bodyPr>
          <a:lstStyle/>
          <a:p>
            <a:r>
              <a:rPr lang="en-US" sz="4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Inshot</a:t>
            </a:r>
            <a:br>
              <a:rPr lang="en-US" sz="4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br>
              <a:rPr lang="en-US" sz="4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VivaVideo</a:t>
            </a:r>
            <a:br>
              <a:rPr lang="en-US" sz="4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inCollag</a:t>
            </a:r>
            <a:br>
              <a:rPr lang="en-US" sz="4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Filmigo</a:t>
            </a:r>
            <a:endParaRPr lang="ru-RU" sz="4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3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D0E01-A52D-4393-9E6A-5F66A482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родителей на страничке в 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01D896-EC40-403C-B2DB-AA27B69DC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3168352" cy="560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1F0CF2-6DA9-4EB1-90A3-9C92EDC36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980728"/>
            <a:ext cx="3064499" cy="560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713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D0E01-A52D-4393-9E6A-5F66A482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3" y="274638"/>
            <a:ext cx="8651077" cy="114300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родителей на страничках в 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b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DFE9B0-AC10-422D-B099-886AEA8CE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131378" cy="5661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0F05EC-8A20-4B91-9AC2-309D7C7E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08" y="1124744"/>
            <a:ext cx="3167789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818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33A3F-BDEA-4319-8FD2-BA84889F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256"/>
            <a:ext cx="8229600" cy="94848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</a:t>
            </a:r>
            <a:b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A42901-6CB6-47AD-A5DD-53EE88A9A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6548"/>
            <a:ext cx="2808312" cy="54105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6E9A71-0295-494B-8E95-FC3DCD6F3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53" y="1296547"/>
            <a:ext cx="2952328" cy="54105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523E68-2DB1-49D7-A294-F8240F2DB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10" y="1296545"/>
            <a:ext cx="2808310" cy="54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br>
              <a:rPr lang="ru-RU" sz="7200" b="1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br>
              <a:rPr lang="ru-RU" sz="7200" b="1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72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Спасибо за внимание !</a:t>
            </a:r>
            <a:br>
              <a:rPr lang="ru-RU" sz="7200" b="1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br>
              <a:rPr lang="ru-RU" sz="7200" b="1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en-US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P.S. </a:t>
            </a: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Здорово, когда для достижения результата на любимой работе можно </a:t>
            </a:r>
            <a:r>
              <a:rPr lang="ru-RU" sz="3600" b="1">
                <a:solidFill>
                  <a:srgbClr val="FFFF00"/>
                </a:solidFill>
                <a:latin typeface="Monotype Corsiva" panose="03010101010201010101" pitchFamily="66" charset="0"/>
              </a:rPr>
              <a:t>использовать творчество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6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76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Тема Office</vt:lpstr>
      <vt:lpstr>Наставническая деятельность  в вопросах популяризации логопедических практик  и вовлечения в совместную коррекционную работу  родителей дошкольников с речевыми нарушениями</vt:lpstr>
      <vt:lpstr>Презентация PowerPoint</vt:lpstr>
      <vt:lpstr>Презентация PowerPoint</vt:lpstr>
      <vt:lpstr>Презентация PowerPoint</vt:lpstr>
      <vt:lpstr>Inshot Canva VivaVideo inCollag Filmigo</vt:lpstr>
      <vt:lpstr>Отзывы родителей на страничке в Telegram</vt:lpstr>
      <vt:lpstr>  Отзывы родителей на страничках в Telegram и WhatsApp</vt:lpstr>
      <vt:lpstr>Публикации в Instagram</vt:lpstr>
      <vt:lpstr>  Спасибо за внимание !  P.S. Здорово, когда для достижения результата на любимой работе можно использовать творчество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«Театрализованная деятельность, как средство коррекции речевых проблем дошкольников с ОВЗ»</dc:title>
  <dc:creator>1</dc:creator>
  <cp:lastModifiedBy>Оксана Куниченко</cp:lastModifiedBy>
  <cp:revision>21</cp:revision>
  <dcterms:created xsi:type="dcterms:W3CDTF">2020-11-25T12:12:28Z</dcterms:created>
  <dcterms:modified xsi:type="dcterms:W3CDTF">2022-03-15T19:19:59Z</dcterms:modified>
</cp:coreProperties>
</file>