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5016A-C367-4BB4-AF11-2A900326E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0DE49C-60CF-4A25-988D-56BFF5641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5CD98-981E-48D6-AC6B-151CB3E9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C024C-2D46-4FF5-8F30-1626D347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F4B39-33BD-48A6-85DF-E7270847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2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6ADE9-E94A-4327-BBC4-F5F36AE5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13EA9-08CE-4D72-9717-111A688C3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FAB94-DA69-4C69-A898-F0B0AAEC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903C4-9085-4FAB-B7B3-ECC1686F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4C4A6-D4A6-4EDC-8FCE-2E2FB926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5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48A9B3-A733-4598-ABAF-FE28FEC61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A5515D-A4C3-4CBD-BC5C-45F3E13E8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9B4A7-F17F-4A42-9C74-02CE5261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7A288-C547-4460-8325-15C25EC0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1000A-9EBD-4A71-AE8B-56C941AB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4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AB05D-8E21-4F1A-934E-87407F4D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E2272-1B17-4179-AAEE-6A0015B5D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98B46-DF11-466E-A3CF-2CBA34ED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6F331-6A5B-461F-B1B9-709968D3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00406-2D08-48D8-8C15-514433EC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8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E70E0-E159-48AD-ACAC-17DFEEAD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CA2BEC-A198-4BC2-97D2-D7D37C4F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2180E-572E-4663-8783-1CC80FFF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FEC04-3045-47CB-87AF-7947D23F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B6D7AE-DA34-45D8-8E24-14E85237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CDF27-A905-4CE3-B54B-CEA3FB1A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50E6D-6BB5-4742-86D7-8855352E0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2EBF94-0607-4B08-BB72-56D8005C5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A660FF-3D82-47A4-A6C4-984FCEB4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368ADD-D184-4FD4-84D3-78DFE5C8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2D6855-369C-4D74-9DCF-84544E29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3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DD53F-7038-47B4-AA63-A9EE430C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07DB31-B438-4351-912F-8E84F923B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95F4F6-420E-4951-B504-5485D33ED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545DB0-C720-4249-BA2D-EC6EB4BF7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E64994-71B7-471A-BB65-86679CE1C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11A2D4-F249-4531-9999-173A8E63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D328F0-2582-4F73-A269-05D350CC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71EB98-B91F-459A-8540-328DEA48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5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35AF-987C-4621-8BFB-21DB731C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E6F2B1-3DF6-40AA-B311-489C1BA0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3BAFD9-0E4C-4923-A0ED-7CA7FED5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24094F-567E-409C-A996-AD86E923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D20461-DD00-4281-A4BC-08EE4CCB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42030C-7A8A-41C2-9E3A-8BEA04BF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EB1BAC-D168-4454-B3DE-4B9F1288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4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0859A-2336-4D37-9FAE-9AFF3852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3995D-E379-408F-8E96-65432D2E8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1FC8A3-7DFC-494C-9330-758D2202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2C58A2-0150-444B-867C-D5AF4E0F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EA4B3D-8358-4793-8CFE-CC0D5439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D1505C-AB2E-4A5D-A6E5-70B5C563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7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621B5-84F2-46CE-98AA-C33F57A8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D50C6D-0C70-40A5-9689-8B105060E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CD6ABF-F809-4DC3-99F8-EA9FF8E4C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F0BC77-D754-44B5-828A-7769E44B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0930B2-3F60-4F8A-AD20-8DC6EF56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B8CDFE-78DA-4258-B371-D9A61A0F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DC889-1CD0-49B0-B34B-25571F8E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58D3A-FB82-45B3-9968-D3C91978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B657E-E6A7-40D5-990F-2C529F4CC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9944D-2ADD-4A7A-987B-6EC62C86D77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32C5B-8E94-4C6A-B489-7B00F896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21BD9-CE38-4457-80A6-3FC269DB4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24D-1673-4C9C-B293-D848E5F58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4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F351C-0B6E-4CF8-9CD0-905616F71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7E6476-7881-476D-9269-78F733578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2BC68-BA6D-4DE3-9E76-5C8604E6E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0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7692D60-C5BB-4B37-BCAC-A6A495795C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r="14378"/>
          <a:stretch/>
        </p:blipFill>
        <p:spPr>
          <a:xfrm>
            <a:off x="0" y="-26394"/>
            <a:ext cx="12811553" cy="68442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6F47AD-3F26-47F5-BE4C-892B81747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29" y="1068093"/>
            <a:ext cx="3526933" cy="47992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ECB412-9113-425C-84CA-074445649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4"/>
          <a:stretch/>
        </p:blipFill>
        <p:spPr>
          <a:xfrm rot="5400000">
            <a:off x="5332698" y="1735731"/>
            <a:ext cx="4845955" cy="3508168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353FE6E7-C4AE-41D8-899B-50F4E3E4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0" y="244682"/>
            <a:ext cx="11752027" cy="77666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Давайте помнить воинов Афгана!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52FC893-2D8D-4E40-AA20-E85F98390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5867299"/>
            <a:ext cx="3413760" cy="128011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Кондратьев В.Н.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388A408E-06ED-4A98-9A22-3CC981AF03CC}"/>
              </a:ext>
            </a:extLst>
          </p:cNvPr>
          <p:cNvSpPr txBox="1">
            <a:spLocks/>
          </p:cNvSpPr>
          <p:nvPr/>
        </p:nvSpPr>
        <p:spPr>
          <a:xfrm>
            <a:off x="1172129" y="5912792"/>
            <a:ext cx="3932237" cy="68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err="1">
                <a:solidFill>
                  <a:schemeClr val="bg1"/>
                </a:solidFill>
              </a:rPr>
              <a:t>Рыбачёнок</a:t>
            </a:r>
            <a:r>
              <a:rPr lang="ru-RU" sz="3600" dirty="0">
                <a:solidFill>
                  <a:schemeClr val="bg1"/>
                </a:solidFill>
              </a:rPr>
              <a:t> А.М.</a:t>
            </a:r>
          </a:p>
        </p:txBody>
      </p:sp>
    </p:spTree>
    <p:extLst>
      <p:ext uri="{BB962C8B-B14F-4D97-AF65-F5344CB8AC3E}">
        <p14:creationId xmlns:p14="http://schemas.microsoft.com/office/powerpoint/2010/main" val="260621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37EDBC-9E4A-46AE-87AD-7942D812130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78ECE5A-4323-4CC7-9B30-51C31F7C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78" y="992554"/>
            <a:ext cx="11738708" cy="15161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В Кабул  летят  вчерашние  мальчишки…</a:t>
            </a:r>
            <a:br>
              <a:rPr lang="ru-RU" sz="5400" b="1" dirty="0">
                <a:solidFill>
                  <a:srgbClr val="FFFF00"/>
                </a:solidFill>
              </a:rPr>
            </a:b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3A069F1-F14D-47F5-8D66-EC60AF507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0215" y="5673968"/>
            <a:ext cx="5470771" cy="867507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FA579E-03FA-4043-B926-A69CD5BFE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16" y="3172279"/>
            <a:ext cx="3536951" cy="24813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DEC1C0-5EB3-46FA-8676-63C875C84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1" y="1748309"/>
            <a:ext cx="3536950" cy="2184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DE3164-1ED2-43AE-BD6C-1C19CF60F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10" y="3280423"/>
            <a:ext cx="3349380" cy="23655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38AF29-9FCA-421B-98A0-0E5286666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75" y="1704051"/>
            <a:ext cx="3536951" cy="21844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27075D-95D3-47CB-BB17-DCBCD6330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68" y="4562061"/>
            <a:ext cx="3198106" cy="21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7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0D5535-50D1-4687-B3CA-BBDBAEA3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17EF728-FB8B-454B-9811-378E9A5487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1" y="9939"/>
            <a:ext cx="12192000" cy="6858000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321D7C8-CAD8-4CC9-BF46-A034C647C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052" y="6023113"/>
            <a:ext cx="5777948" cy="685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/>
              <a:t>Кондратьев В.Н.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D97DAA-16D5-4603-BCDF-5DB85FD6B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9" y="258418"/>
            <a:ext cx="4750904" cy="57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2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BF01634-93C9-4973-AE8B-35C390A2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9B2C59FB-BC66-439F-8A7F-F7636C0BBA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4" cy="6857999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EBDF0B5-1274-499F-BB4A-E1FA4F6E5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4" y="365124"/>
            <a:ext cx="4259332" cy="5681042"/>
          </a:xfrm>
          <a:prstGeom prst="rect">
            <a:avLst/>
          </a:prstGeom>
        </p:spPr>
      </p:pic>
      <p:sp>
        <p:nvSpPr>
          <p:cNvPr id="26" name="Объект 7">
            <a:extLst>
              <a:ext uri="{FF2B5EF4-FFF2-40B4-BE49-F238E27FC236}">
                <a16:creationId xmlns:a16="http://schemas.microsoft.com/office/drawing/2014/main" id="{96F2BA17-ABA5-4B0C-ACE7-B9385297C8A9}"/>
              </a:ext>
            </a:extLst>
          </p:cNvPr>
          <p:cNvSpPr txBox="1">
            <a:spLocks/>
          </p:cNvSpPr>
          <p:nvPr/>
        </p:nvSpPr>
        <p:spPr>
          <a:xfrm>
            <a:off x="1176130" y="6081712"/>
            <a:ext cx="4259332" cy="41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err="1"/>
              <a:t>Рыбачёнок</a:t>
            </a:r>
            <a:r>
              <a:rPr lang="ru-RU" sz="3600" b="1" dirty="0"/>
              <a:t> А.М</a:t>
            </a:r>
          </a:p>
        </p:txBody>
      </p:sp>
      <p:sp>
        <p:nvSpPr>
          <p:cNvPr id="28" name="Объект 27">
            <a:extLst>
              <a:ext uri="{FF2B5EF4-FFF2-40B4-BE49-F238E27FC236}">
                <a16:creationId xmlns:a16="http://schemas.microsoft.com/office/drawing/2014/main" id="{B394928E-69A3-4D4E-986F-C2454A7BC2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163CE3-43CE-47EC-955E-30084A5C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086D33CF-AE53-4CE9-AD99-D874FFD832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61235" cy="6957391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0E8C96FC-3EE2-4D28-B34C-08289100F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661" y="168965"/>
            <a:ext cx="8577469" cy="4949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Через года, через века</a:t>
            </a:r>
          </a:p>
          <a:p>
            <a:pPr marL="0" indent="0">
              <a:buNone/>
            </a:pPr>
            <a:r>
              <a:rPr lang="ru-RU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Помните!</a:t>
            </a:r>
          </a:p>
          <a:p>
            <a:pPr marL="0" indent="0">
              <a:buNone/>
            </a:pPr>
            <a:r>
              <a:rPr lang="ru-RU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 тех, кто уже не придет никогда</a:t>
            </a:r>
          </a:p>
          <a:p>
            <a:pPr marL="0" indent="0">
              <a:buNone/>
            </a:pPr>
            <a:r>
              <a:rPr lang="ru-RU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Помните!</a:t>
            </a:r>
          </a:p>
          <a:p>
            <a:pPr marL="0" indent="0">
              <a:buNone/>
            </a:pPr>
            <a:endParaRPr lang="ru-RU" sz="3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800" b="1" dirty="0"/>
              <a:t>Не плачьте, в горле сдержите стоны…</a:t>
            </a:r>
          </a:p>
          <a:p>
            <a:pPr marL="0" indent="0">
              <a:buNone/>
            </a:pPr>
            <a:r>
              <a:rPr lang="ru-RU" sz="3800" b="1" dirty="0"/>
              <a:t>Памяти павших будьте достойны!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05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163CE3-43CE-47EC-955E-30084A5C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6DCB97A-64F9-4B0F-9609-1CDE256CE3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05145" y="6176963"/>
            <a:ext cx="115710" cy="65087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62C68F63-11E4-40E2-97C5-D5924D8682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2" name="05059">
            <a:hlinkClick r:id="" action="ppaction://media"/>
            <a:extLst>
              <a:ext uri="{FF2B5EF4-FFF2-40B4-BE49-F238E27FC236}">
                <a16:creationId xmlns:a16="http://schemas.microsoft.com/office/drawing/2014/main" id="{E6F03490-5732-4FA7-B719-5E86FE377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6161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60</Words>
  <Application>Microsoft Office PowerPoint</Application>
  <PresentationFormat>Широкоэкранный</PresentationFormat>
  <Paragraphs>13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Давайте помнить воинов Афгана!</vt:lpstr>
      <vt:lpstr>В Кабул  летят  вчерашние  мальчишки…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Home-pc</cp:lastModifiedBy>
  <cp:revision>18</cp:revision>
  <dcterms:created xsi:type="dcterms:W3CDTF">2019-05-15T16:06:19Z</dcterms:created>
  <dcterms:modified xsi:type="dcterms:W3CDTF">2019-05-15T19:31:25Z</dcterms:modified>
</cp:coreProperties>
</file>