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2" r:id="rId3"/>
    <p:sldId id="275" r:id="rId4"/>
    <p:sldId id="265" r:id="rId5"/>
    <p:sldId id="257" r:id="rId6"/>
    <p:sldId id="273" r:id="rId7"/>
    <p:sldId id="274" r:id="rId8"/>
    <p:sldId id="266" r:id="rId9"/>
    <p:sldId id="267" r:id="rId10"/>
    <p:sldId id="260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9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4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4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0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1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6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2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7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890F-1246-4FF3-9980-6B544B07E6E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E7F8-ECDA-49B4-A4EE-8633CAE3A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890F-1246-4FF3-9980-6B544B07E6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E7F8-ECDA-49B4-A4EE-8633CAE3AE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716279"/>
            <a:ext cx="9144000" cy="9039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1986598"/>
            <a:ext cx="9144000" cy="351504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Listen, read and talk about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-types of media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news stories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-describing photos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-present continuous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-past simple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-past continuous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й методический семинар\open_lesson\IMG_20240110_09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370"/>
            <a:ext cx="12192000" cy="588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343"/>
            <a:ext cx="10515600" cy="605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Media </a:t>
            </a:r>
            <a:r>
              <a:rPr lang="en-US" sz="4000" dirty="0" smtClean="0"/>
              <a:t>means all the kinds of news including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17" y="2408687"/>
            <a:ext cx="2707763" cy="421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510" y="1503649"/>
            <a:ext cx="5172663" cy="512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36561" y="231323"/>
            <a:ext cx="2326029" cy="3328182"/>
          </a:xfrm>
        </p:spPr>
      </p:pic>
      <p:sp>
        <p:nvSpPr>
          <p:cNvPr id="6" name="TextBox 5"/>
          <p:cNvSpPr txBox="1"/>
          <p:nvPr/>
        </p:nvSpPr>
        <p:spPr>
          <a:xfrm>
            <a:off x="9627785" y="3569306"/>
            <a:ext cx="286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advertisements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059" y="300818"/>
            <a:ext cx="3051859" cy="1594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541" y="2022215"/>
            <a:ext cx="24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Weather reports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6" y="2518595"/>
            <a:ext cx="3274392" cy="200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26" y="4158713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interviews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15299" y="326211"/>
            <a:ext cx="2224737" cy="1569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0335" y="1983044"/>
            <a:ext cx="21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Daily horoscope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20450" y="2948913"/>
            <a:ext cx="2891510" cy="2164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0833" y="5517296"/>
            <a:ext cx="24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celebrity gossip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03110" y="2261275"/>
            <a:ext cx="2593905" cy="3621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7488" y="5891613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beauty </a:t>
            </a:r>
            <a:r>
              <a:rPr lang="en-US" sz="2400" b="1" dirty="0">
                <a:solidFill>
                  <a:srgbClr val="FF0000"/>
                </a:solidFill>
              </a:rPr>
              <a:t>advice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8797" y="4988885"/>
            <a:ext cx="2594356" cy="1788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918" y="6122446"/>
            <a:ext cx="2188452" cy="76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t="60243" r="51076" b="22110"/>
          <a:stretch>
            <a:fillRect/>
          </a:stretch>
        </p:blipFill>
        <p:spPr bwMode="auto">
          <a:xfrm rot="5400000">
            <a:off x="2418935" y="-540959"/>
            <a:ext cx="6727371" cy="807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3438" r="30510" b="45849"/>
          <a:stretch>
            <a:fillRect/>
          </a:stretch>
        </p:blipFill>
        <p:spPr bwMode="auto">
          <a:xfrm rot="5400000">
            <a:off x="2758500" y="-707633"/>
            <a:ext cx="6344077" cy="794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form the Past Continuous with a past form of the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to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and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was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+V-</a:t>
            </a:r>
            <a:r>
              <a:rPr lang="ru-RU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ing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endParaRPr lang="ru-RU" sz="4400" b="1" dirty="0">
              <a:solidFill>
                <a:srgbClr val="26262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were+V-ing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Past Continuous to describe: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a)an action in progress at a specific time in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watching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yesterday afternoon at 3 o’clock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action in progress when another action interrupted it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reading when mother came home.</a:t>
            </a:r>
          </a:p>
          <a:p>
            <a:endParaRPr lang="ru-RU" sz="3600" dirty="0"/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11" y="1066048"/>
            <a:ext cx="10631905" cy="579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verbs  into the Past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surf) the Net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five o'clock yesterday.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(to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read) a daily horoscope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two till three yesterday.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(to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watch) documentaries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evening yesterday.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Nick (to do) when you came to his place?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(to do) when 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text message?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(to do) the whole evening yesterday?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 read)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interesting article.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listen) to news stories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six o'clock yesterday.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87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Past Continuous</vt:lpstr>
      <vt:lpstr>Past Continuous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58</cp:revision>
  <dcterms:created xsi:type="dcterms:W3CDTF">2017-11-29T09:24:00Z</dcterms:created>
  <dcterms:modified xsi:type="dcterms:W3CDTF">2024-02-19T10:23:50Z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47BA2C1035D946C1B380316560D77C93</vt:lpwstr>
  </property>
  <property fmtid="{D5CDD505-2E9C-101B-9397-08002B2CF9AE}" pid="3" name="KSOProductBuildVer">
    <vt:lpwstr>1049-11.2.0.11225</vt:lpwstr>
  </property>
</Properties>
</file>