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6" r:id="rId2"/>
    <p:sldId id="257" r:id="rId3"/>
    <p:sldId id="258" r:id="rId4"/>
    <p:sldId id="259" r:id="rId5"/>
    <p:sldId id="304" r:id="rId6"/>
    <p:sldId id="260" r:id="rId7"/>
    <p:sldId id="283" r:id="rId8"/>
    <p:sldId id="280" r:id="rId9"/>
    <p:sldId id="301" r:id="rId10"/>
    <p:sldId id="297" r:id="rId11"/>
    <p:sldId id="263" r:id="rId12"/>
    <p:sldId id="261" r:id="rId13"/>
    <p:sldId id="302" r:id="rId14"/>
    <p:sldId id="303" r:id="rId15"/>
    <p:sldId id="309" r:id="rId16"/>
    <p:sldId id="310" r:id="rId17"/>
    <p:sldId id="265" r:id="rId18"/>
    <p:sldId id="298" r:id="rId19"/>
    <p:sldId id="300" r:id="rId20"/>
    <p:sldId id="308" r:id="rId21"/>
    <p:sldId id="268" r:id="rId22"/>
    <p:sldId id="299" r:id="rId23"/>
    <p:sldId id="278" r:id="rId24"/>
    <p:sldId id="269" r:id="rId25"/>
    <p:sldId id="289" r:id="rId26"/>
    <p:sldId id="282" r:id="rId27"/>
    <p:sldId id="271" r:id="rId28"/>
    <p:sldId id="272" r:id="rId29"/>
    <p:sldId id="291" r:id="rId30"/>
    <p:sldId id="307" r:id="rId31"/>
    <p:sldId id="305" r:id="rId32"/>
    <p:sldId id="284" r:id="rId33"/>
    <p:sldId id="277" r:id="rId34"/>
    <p:sldId id="275" r:id="rId35"/>
    <p:sldId id="276" r:id="rId36"/>
    <p:sldId id="293" r:id="rId37"/>
    <p:sldId id="287" r:id="rId38"/>
    <p:sldId id="285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0A23-7FF8-4A40-8652-55574CA88362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F06A1-4A6F-4B4C-93BE-1267EE2FE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Блокадный ломтик хлеба.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 маленькая записная</a:t>
            </a:r>
            <a:r>
              <a:rPr lang="ru-RU" baseline="0" dirty="0" smtClean="0"/>
              <a:t> книжка была предъявлена на Нюрнбергском процессе, в качестве документа. Обвиняющего фашизм.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Дневник Тани Савичевой увековечен</a:t>
            </a:r>
            <a:r>
              <a:rPr lang="ru-RU" baseline="0" dirty="0" smtClean="0"/>
              <a:t> в граните на входе  в мемориальный комплекс « Зеленый пояс славы»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Похоронена Таня в поселке Шатки Нижегородской области.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льду Ладожского озера была проложена автомобильная дорога, названная «дорогой жизни»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Ольга </a:t>
            </a:r>
            <a:r>
              <a:rPr lang="ru-RU" dirty="0" err="1" smtClean="0"/>
              <a:t>Берггольц</a:t>
            </a:r>
            <a:r>
              <a:rPr lang="ru-RU" dirty="0" smtClean="0"/>
              <a:t> – муза блокадного</a:t>
            </a:r>
            <a:r>
              <a:rPr lang="ru-RU" baseline="0" dirty="0" smtClean="0"/>
              <a:t> Ленинграда (1910-1975) Я никогда героем не была Не жаждала ни славы, ни награды Дыша одним дыханьем с Ленинградом, Я не геройствовала, а жила.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августа 1941 года немцы обещали занять Ленинград. Ровно год спустя в несломленном городе состоялась премьера 7-й симфонии Шостаковича, которую впоследствии назовут "Ленинградской"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Исполнял Симфонию Большой симфонический Оркестр Ленинградского радиокомитета. В дни блокады множество музыкантов умерли от голода. Репетиции были свернуты в декабре. Когда в марте они возобновились, играть могли лишь 15 ослабевших музыкантов.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 января 1944 года Ленинград салютовал 24 залпами из 324 орудий в честь полной ликвидации вражеской блокады- разгрома немцев под Ленинградом. Блокаде, в железном кольце которой долгих 900 дней и ночей задыхался Ленинград, был положен конец.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годы блокады погибло 1 500 000. человек. Причем только 3% из них от бомбежек, артобстрелов и т.д., а остальные 97% от голода.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Время-лекарь И эту роль</a:t>
            </a:r>
            <a:r>
              <a:rPr lang="ru-RU" baseline="0" dirty="0" smtClean="0"/>
              <a:t> Повторяет оно со всеми. Но бывает людская боль, над которой не властно время.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сентября 1941 года фашисты прорвались на южный берег Ладожского озера. Ленинград оказался полностью блокирован с суши.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«Фюрер решил стереть с лица земли город Ленинград… После поражения Советской России нет никакого интереса для дальнейшего существования этого большого населённого пункта.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момент установления блокады в городе находилось 2 миллиона 544 тысячи человек, в том числе около 400 тысяч детей. Кроме того, в пригородных районах, то есть тоже в кольце блокады, осталось 343 тысячи человек. В сентябре, когда начались систематические бомбардировки, обстрелы и пожары, многие хотели выехать, но пути уже были отрезаны.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блокадного</a:t>
            </a:r>
            <a:r>
              <a:rPr lang="ru-RU" baseline="0" dirty="0" smtClean="0"/>
              <a:t> хлеба: ржаная обойная мука – 75% пищевая целлюлоза – 10% жмых – 10% обойная пыль – 2% выбойки из мешков (пыль, выбиваемая из мешков, в которых хранилось зерно) – 2% хвоя – 1%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город жил и боролся. Заводы продолжали выпускать военную продукцию. Голодные измученные люди находили в себе силы работать. Мужчины, женщины и подростки стояли у станков.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шатались от голода. У всех была общая болезнь - дистрофия. А к ней еще прибавилась цинга. Дети умирали не только дома, на улице по дороге в школу, но случалось - и прямо в классе.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Дети шатались от голода. У всех была общая болезнь - дистрофия. А к ней еще прибавилась цинга. Дети умирали не только дома, на улице по дороге в школу, но случалось - и прямо в классе.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Печальна история 11летней ленинградской школьницы Тани Савичевой, которая во время блокады города вела дневник В книжке девять страниц, на шести из них - даты. Шесть страниц - шесть смертей.. Этот дневник – документ, свидетельство тех страшных дней.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06A1-4A6F-4B4C-93BE-1267EE2FE5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68E6BA-3F00-4325-AA38-3871CA5C610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43F0DA-A87B-4B29-9B07-597499872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Video.mp4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44;&#1084;&#1080;&#1090;&#1088;&#1080;&#1081;%20&#1044;&#1084;&#1080;&#1090;&#1088;&#1080;&#1077;&#1074;&#1080;&#1095;%20&#1064;&#1086;&#1089;&#1090;&#1072;&#1082;&#1086;&#1074;&#1080;&#1095;%20+%20&#1042;&#1072;&#1083;&#1088;&#1080;&#1081;%20&#1043;&#1077;&#1088;&#1075;&#1080;&#1077;&#1074;%20-%20&#1054;&#1088;&#1082;&#1077;&#1089;&#1090;&#1088;%20&#1050;&#1080;&#1088;&#1086;&#1074;&#1089;&#1082;&#1086;&#1075;&#1086;%20&#1058;&#1077;&#1072;&#1090;&#1088;&#1072;%20-%20&#1057;&#1080;&#1084;&#1092;&#1086;&#1085;&#1080;&#1103;%20&#8470;%207%20&#1051;&#1077;&#1085;&#1080;&#1085;&#1075;&#1088;&#1072;&#1076;&#1089;&#1082;&#1072;&#1103;,%20I%201%20Allegretto.mp3" TargetMode="Externa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7;&#1095;&#1085;&#1099;&#1081;%20&#1086;&#1075;&#1086;&#1085;&#1100;%20&#1085;&#1072;%20&#1055;&#1080;&#1089;&#1082;&#1072;&#1088;&#1105;&#1074;&#1089;&#1082;&#1086;&#1084;%20&#1082;&#1083;&#1072;&#1076;&#1073;&#1080;&#1097;&#1077;..mp4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cdn-st1.rtr-vesti.ru/p/xw_1626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714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9001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Блокада Ленинграда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fs00.infourok.ru/images/doc/222/13976/1/31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up/datas/155657/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71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exandrtrofimov.ru/wp-content/uploads/2015/01/blokada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66999"/>
            <a:ext cx="5657850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 блокадного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 хлеба: ржаная обойная мука – 75% пищевая целлюлоза – 10% жмых – 10% обойная пыль – 2% выбойки из мешков (пыль, выбиваемая из мешков, в которых хранилось зерно) – 2% хвоя – 1%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Блокадный кусочек хл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fsd.intolimp.org/html/2017/03/13/i_58c64e4e6e8b2/img_phpQthg6Y_BLOKADNYJ-HLEB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ubantv.ru/wp-content/uploads/2020/04/unnamed-file-39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716c99ae310d96313636c8ec794627-507935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143800" cy="38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avatars.mds.yandex.net/i?id=0bd8ea9b37f1ac6a5df4290534dfb46b-5325303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143380"/>
            <a:ext cx="3500430" cy="229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pervomai-biblio.ru/wp-content/uploads/2022/01/%D0%B1%D0%BB%D0%BE%D0%BA%D0%B0%D0%B4%D0%BD%D0%B0%D1%8F-%D0%BA%D0%BD%D0%B8%D0%B3%D0%B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586" cy="592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bal-sch29.edumsko.ru/uploads/2000/1661/section/266334/Volokitina/deti_blokadnogo_leningrada/foto_na_pesnyu_deti_vojny_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07170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pressa.tv/uploads/posts/2016-01/1453914372_y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1434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i.smotra.ru/data/img/users_imgs/55638/sm_users_img-2514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4328229" cy="298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14290"/>
            <a:ext cx="6572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 город жил и боролся. Заводы продолжали выпускать военную продукцию. Голодные измученные люди находили в себе силы работать. Мужчины, женщины и подростки стояли у станков.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fs00.infourok.ru/images/doc/222/13976/1/31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Продолжали работ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722/000696d1-1dc2dab8/img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4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3357562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сентября 1941 года фашисты прорвались на южный берег Ладожского озера. Ленинград оказался полностью блокирован с суши.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loveopium.ru/content/2013/02/Stalingrad/69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loveopium.ru/content/2013/02/Stalingrad/69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loveopium.ru/content/2013/02/Stalingrad/69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s019.radikal.ru/i605/1203/65/164dc48a9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303584" cy="29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://blagnews.ru/catalogs/news/images/15072204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://cn1.nevsedoma.com.ua/images/2011/152/4/4129-9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29000"/>
            <a:ext cx="4349097" cy="305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00496" y="428605"/>
            <a:ext cx="47863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осаждённом городе продолжали работать 39 школ.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одолжали учить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lencdt.ru/images/news/2017-02-20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143404" cy="329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www.crimerussia.tv/uploads/posts/2016-11/1479268025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28"/>
            <a:ext cx="373435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://s019.radikal.ru/i620/1401/dc/cf23b3579b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9290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50720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шатались от голода. У всех была общая болезнь - дистрофия. А к ней еще прибавилась цинга. Дети умирали не только дома, на улице по дороге в школу, но случалось - и прямо в классе.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diary.ru/userdir/1/7/2/1/1721149/55203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335758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44" y="285728"/>
            <a:ext cx="52864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Печальна история 11летней ленинградской школьницы Тани Савичевой, которая во время блокады города вела дневник В книжке девять страниц, на шести из них - даты. Шесть страниц - шесть смертей.. Этот дневник – документ, свидетельство тех страшных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5/436082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12627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0d38/000193d7-1a3869ce/2/img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68"/>
            <a:ext cx="6500858" cy="419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 маленькая записная</a:t>
            </a:r>
            <a:r>
              <a:rPr lang="ru-RU" sz="3600" b="1" baseline="0" dirty="0" smtClean="0">
                <a:latin typeface="Times New Roman" pitchFamily="18" charset="0"/>
                <a:cs typeface="Times New Roman" pitchFamily="18" charset="0"/>
              </a:rPr>
              <a:t> книжка была предъявлена на Нюрнбергском процессе, в качестве документа. Обвиняющего фашизм</a:t>
            </a: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ds02.infourok.ru/uploads/ex/0c1b/00064daa-e0f63360/hello_html_5d880e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6500858" cy="420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Дневник Тани Савичевой увековечен</a:t>
            </a:r>
            <a:r>
              <a:rPr lang="ru-RU" sz="3600" b="1" baseline="0" dirty="0" smtClean="0">
                <a:latin typeface="Times New Roman" pitchFamily="18" charset="0"/>
                <a:cs typeface="Times New Roman" pitchFamily="18" charset="0"/>
              </a:rPr>
              <a:t> в граните на входе  в мемориальный комплекс « Зеленый пояс славы»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utotravel.ru/phalbum/90197/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5500726" cy="546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Похоронена Таня в поселке Шатки Нижегородской области.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ds04.infourok.ru/uploads/ex/0187/0003495e-d39de54d/1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863999" cy="289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pravda-team.ru/pravda/image/article/7/2/3/35572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572000" cy="32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78.mchs.gov.ru/upload/site10/iblock/620/_kniuxmnaalulda-80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3793753" cy="285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285728"/>
            <a:ext cx="4929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 льду Ладожского озера была проложена автомобильная дорога, названная «дорогой жизни»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6" action="ppaction://hlinkfile"/>
          </p:cNvPr>
          <p:cNvSpPr/>
          <p:nvPr/>
        </p:nvSpPr>
        <p:spPr>
          <a:xfrm>
            <a:off x="5643570" y="2643182"/>
            <a:ext cx="142876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k2z.ru/my_img/img/2016/09/08/aa7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7620000" cy="428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0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Фюрер решил стереть с лица земли город Ленинград… «После поражения Советской России нет никакого интереса для дальнейшего существования этого большого населённого пункта».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7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content-21.foto.my.mail.ru/corp/deti/_deti/i-48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67866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http://ulpravda.ru/pictures/news/big/6603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4357718" cy="280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4smi.org/public/media/resize/660x-/celebrity/2017/09/22/GcleDKkz9eEY_olga-berggo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015900" cy="40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Ольга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460326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(1910 - 1975)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000108"/>
            <a:ext cx="50720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«Я никогда героем не была </a:t>
            </a:r>
          </a:p>
          <a:p>
            <a:r>
              <a:rPr lang="ru-RU" sz="3600" b="1" i="1" dirty="0" smtClean="0"/>
              <a:t>Не жаждала ни славы, ни награды </a:t>
            </a:r>
          </a:p>
          <a:p>
            <a:r>
              <a:rPr lang="ru-RU" sz="3600" b="1" i="1" dirty="0" smtClean="0"/>
              <a:t>Дыша одним дыханьем с Ленинградом, </a:t>
            </a:r>
          </a:p>
          <a:p>
            <a:r>
              <a:rPr lang="ru-RU" sz="3600" b="1" i="1" dirty="0" smtClean="0"/>
              <a:t>Я не геройствовала, а жила.»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ics2.pokazuha.ru/p217/5/9/9488201w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521497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scientificrussia.ru/data/auto/material/large-preview-ajvbt_zrc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00372"/>
            <a:ext cx="273486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 августа 1941 года немцы обещали занять Ленинград. Ровно год спустя в несломленном городе состоялась премьера 7-й симфонии Шостаковича, которую впоследствии назовут "Ленинградской"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5" action="ppaction://hlinkfile"/>
          </p:cNvPr>
          <p:cNvSpPr/>
          <p:nvPr/>
        </p:nvSpPr>
        <p:spPr>
          <a:xfrm flipH="1" flipV="1">
            <a:off x="3428992" y="2500306"/>
            <a:ext cx="142876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s50.radikal.ru/i130/1409/b7/fbcaaa0e5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607775" cy="2610000"/>
          </a:xfrm>
          <a:prstGeom prst="rect">
            <a:avLst/>
          </a:prstGeom>
          <a:noFill/>
        </p:spPr>
      </p:pic>
      <p:pic>
        <p:nvPicPr>
          <p:cNvPr id="37898" name="Picture 10" descr="https://ribalych.ru/wp-content/uploads/2016/01/koncert-simfonicheskogo-orkestra_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050700" cy="2599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Исполнял Симфонию Большой симфонический Оркестр Ленинградского радиокомитета. В дни блокады множество музыкантов умерли от голода. Репетиции были свернуты в декабре. Когда в марте они возобновились, играть могли лишь 15 ослабевших музыкантов.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7e9/0001f030-d67321a4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leningradpobeda.ru/upload/kids/sites/2/27_janu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571504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 января 1944 года Ленинград салютовал 24 залпами из 324 орудий в честь полной ликвидации вражеской блокады- разгрома немцев под Ленинградом. Блокаде, в железном кольце которой долгих 900 дней и ночей задыхался Ленинград, был положен конец.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velvet.by/files/userfiles/309/leningrad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92600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sputnik.kg/images/101416/08/1014160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143248"/>
            <a:ext cx="4562811" cy="32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samgum.ru/images/68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7562"/>
            <a:ext cx="3643338" cy="318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14290"/>
            <a:ext cx="6643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годы блокады погибло </a:t>
            </a:r>
          </a:p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1 500 000. человек. Причем только 3% из них от бомбежек, артобстрелов и т.д., а остальные 97% от голода.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fca/00033091-5b7d8694/640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8-конечная звезда 2">
            <a:hlinkClick r:id="rId3" action="ppaction://hlinkfile"/>
          </p:cNvPr>
          <p:cNvSpPr/>
          <p:nvPr/>
        </p:nvSpPr>
        <p:spPr>
          <a:xfrm>
            <a:off x="4071934" y="4286256"/>
            <a:ext cx="357190" cy="285752"/>
          </a:xfrm>
          <a:prstGeom prst="star8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cs633526.vk.me/v633526479/eddd/Eu-ayAPO8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514353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57818" y="0"/>
            <a:ext cx="321471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Время - лекарь 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 эту роль 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Повторяет оно со всеми. 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Но бывает людская боль, 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над которой не властно время.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tdata.ru/u5/photoD85B/20262545021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5715039" cy="38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момент установления блокады в городе находилось 2 миллиона 544 тысячи человек, в том числе около 400 тысяч детей. Кроме того, в пригородных районах, то есть тоже в кольце блокады, осталось 343 тысячи человек.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 сентябре, когда начались систематические бомбардировки, обстрелы и пожары, многие хотели выехать, но пути уже были отрезаны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rhivurokov.ru/multiurok/e/d/2/ed27ac41875a4dd68a164f2b5ffb164a03c2a482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214288"/>
          <a:ext cx="8643998" cy="6468168"/>
        </p:xfrm>
        <a:graphic>
          <a:graphicData uri="http://schemas.openxmlformats.org/drawingml/2006/table">
            <a:tbl>
              <a:tblPr/>
              <a:tblGrid>
                <a:gridCol w="2080961"/>
                <a:gridCol w="1360630"/>
                <a:gridCol w="1729371"/>
                <a:gridCol w="1872296"/>
                <a:gridCol w="1600740"/>
              </a:tblGrid>
              <a:tr h="221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продажи хлеба населению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Рабочие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Инженеры,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служащие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Пенсионеры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работающие иждивенцы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Дети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41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400 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сентября 41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250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ноября 41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150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150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150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ноября 41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125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125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125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декабря 41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200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200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200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января 42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250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250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февраля 42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400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300 гр.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88" marR="89188" marT="44594" marB="44594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myshared.ru/6/591790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8643998" cy="635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fsd.intolimp.org/html/2017/03/13/i_58c64e4e6e8b2/img_phpQthg6Y_BLOKADNYJ-HLEB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1017</TotalTime>
  <Words>1186</Words>
  <Application>Microsoft Office PowerPoint</Application>
  <PresentationFormat>Экран (4:3)</PresentationFormat>
  <Paragraphs>115</Paragraphs>
  <Slides>39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2017-12-19T15:24:51Z</dcterms:created>
  <dcterms:modified xsi:type="dcterms:W3CDTF">2022-10-27T16:45:54Z</dcterms:modified>
</cp:coreProperties>
</file>