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66" y="685799"/>
            <a:ext cx="11792606" cy="51054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Тема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</a:rPr>
              <a:t>«Пальчиковый </a:t>
            </a:r>
            <a:r>
              <a:rPr lang="ru-RU" b="1" dirty="0">
                <a:solidFill>
                  <a:srgbClr val="FF0000"/>
                </a:solidFill>
              </a:rPr>
              <a:t>театр как средство развития мелкой моторики дошкольников с нарушением зрения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мотивам русской народной сказки «Репка»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59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474" y="265386"/>
            <a:ext cx="3682123" cy="2761593"/>
          </a:xfrm>
          <a:ln w="38100">
            <a:solidFill>
              <a:schemeClr val="tx1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3756" y="292974"/>
            <a:ext cx="3682125" cy="2761594"/>
          </a:xfrm>
          <a:ln w="285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8851" y="727183"/>
            <a:ext cx="3694385" cy="2770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8935" y="3658986"/>
            <a:ext cx="3557751" cy="26683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188" y="3659224"/>
            <a:ext cx="3559649" cy="26697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7126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0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Century Gothic</vt:lpstr>
      <vt:lpstr>Wingdings 3</vt:lpstr>
      <vt:lpstr>Сектор</vt:lpstr>
      <vt:lpstr>      Тема: «Пальчиковый театр как средство развития мелкой моторики дошкольников с нарушением зрения  по мотивам русской народной сказки «Репка»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Тема: «Пальчиковый театр как средство развития мелкой моторики дошкольников с нарушением зрения  по мотивам русской народной сказки «Репка» </dc:title>
  <dc:creator>Старший воспитатель</dc:creator>
  <cp:lastModifiedBy>Старший воспитатель</cp:lastModifiedBy>
  <cp:revision>1</cp:revision>
  <dcterms:created xsi:type="dcterms:W3CDTF">2023-12-27T06:46:52Z</dcterms:created>
  <dcterms:modified xsi:type="dcterms:W3CDTF">2023-12-27T06:51:59Z</dcterms:modified>
</cp:coreProperties>
</file>