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72" r:id="rId6"/>
    <p:sldId id="270" r:id="rId7"/>
    <p:sldId id="271" r:id="rId8"/>
    <p:sldId id="273" r:id="rId9"/>
    <p:sldId id="274" r:id="rId10"/>
    <p:sldId id="267" r:id="rId11"/>
    <p:sldId id="259" r:id="rId12"/>
    <p:sldId id="261" r:id="rId13"/>
    <p:sldId id="268" r:id="rId14"/>
    <p:sldId id="269" r:id="rId15"/>
    <p:sldId id="262" r:id="rId16"/>
    <p:sldId id="263" r:id="rId17"/>
    <p:sldId id="266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99E3CB-9BBC-4B2C-9AA8-7CAB52DCC7C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878F2A-63FB-4CB9-B258-4D96667C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424935" cy="2304256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rgbClr val="00B050"/>
                </a:solidFill>
                <a:effectLst/>
              </a:rPr>
              <a:t>Занятие по звукопроизношению в средней группе</a:t>
            </a:r>
            <a:br>
              <a:rPr lang="ru-RU" sz="4000" dirty="0" smtClean="0">
                <a:solidFill>
                  <a:srgbClr val="00B050"/>
                </a:solidFill>
                <a:effectLst/>
              </a:rPr>
            </a:br>
            <a:r>
              <a:rPr lang="ru-RU" sz="4500" dirty="0">
                <a:solidFill>
                  <a:srgbClr val="00B050"/>
                </a:solidFill>
                <a:effectLst/>
              </a:rPr>
              <a:t/>
            </a:r>
            <a:br>
              <a:rPr lang="ru-RU" sz="4500" dirty="0">
                <a:solidFill>
                  <a:srgbClr val="00B050"/>
                </a:solidFill>
                <a:effectLst/>
              </a:rPr>
            </a:br>
            <a:r>
              <a:rPr lang="ru-RU" sz="4000" dirty="0" smtClean="0">
                <a:solidFill>
                  <a:srgbClr val="0070C0"/>
                </a:solidFill>
                <a:effectLst/>
              </a:rPr>
              <a:t>Путешествие </a:t>
            </a:r>
            <a:r>
              <a:rPr lang="ru-RU" sz="4000" dirty="0">
                <a:solidFill>
                  <a:srgbClr val="0070C0"/>
                </a:solidFill>
                <a:effectLst/>
              </a:rPr>
              <a:t>за волшебным 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цветком</a:t>
            </a:r>
            <a:br>
              <a:rPr lang="ru-RU" sz="4000" dirty="0" smtClean="0">
                <a:solidFill>
                  <a:srgbClr val="0070C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>Логопед</a:t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> Земская Наталия Аполлоновна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9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земская\DSC06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889" y="1672287"/>
            <a:ext cx="4015047" cy="30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07504" y="1988840"/>
            <a:ext cx="4104456" cy="213951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Открываем книгу. Получаем задание от Кроша.</a:t>
            </a:r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9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Открываем первую страницу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Кто это?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(Это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Какой первый звук в слове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 (Звук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«к»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Ребята, давайте его произнесём. (Дети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произносят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к-к-к»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Встречает ли воздух преграду на своём пути?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(Да)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Что мешает ему?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(Мешают зубы и язык 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Можно ли его петь?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(Нет)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Значит звук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«к»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какой?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(Согласный звук)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Мы его произносим грубо или ласково?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(Грубо)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Значит он какой согласный?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(Твердый согласный)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А твердые согласные мы обозначаем каким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цветом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(Синим)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А какие звуки мы обозначаем красным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цветом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(Гласные)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Спойте их.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(А-О-У-И) (Фонетическая ритмика)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У Кроша  два лепестка, какой вы выберите для звука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«к»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(Синий)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Если я подниму синий лепесток, вы произносите звук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«К»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если красный- молчите.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Логопед поднимает лепестки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Какие вы молодцы! Забирайте с собой синий лепесток.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6110" y="4221088"/>
            <a:ext cx="3388660" cy="21395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Матвей прикрепляет первый лепесток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G:\земская\DSC0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83955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9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5505792"/>
          </a:xfrm>
        </p:spPr>
        <p:txBody>
          <a:bodyPr>
            <a:noAutofit/>
          </a:bodyPr>
          <a:lstStyle/>
          <a:p>
            <a:r>
              <a:rPr lang="ru-RU" sz="1200" dirty="0"/>
              <a:t>Выделение звука </a:t>
            </a:r>
            <a:r>
              <a:rPr lang="ru-RU" sz="1200" i="1" dirty="0"/>
              <a:t>«К»</a:t>
            </a:r>
            <a:r>
              <a:rPr lang="ru-RU" sz="1200" dirty="0"/>
              <a:t> на слух </a:t>
            </a:r>
            <a:r>
              <a:rPr lang="ru-RU" sz="1200" b="1" dirty="0"/>
              <a:t>среди звуков</a:t>
            </a:r>
            <a:r>
              <a:rPr lang="ru-RU" sz="1200" dirty="0"/>
              <a:t>, </a:t>
            </a:r>
            <a:r>
              <a:rPr lang="ru-RU" sz="1200" b="1" dirty="0"/>
              <a:t>слогов</a:t>
            </a:r>
            <a:r>
              <a:rPr lang="ru-RU" sz="1200" dirty="0"/>
              <a:t>, слов.</a:t>
            </a:r>
          </a:p>
          <a:p>
            <a:r>
              <a:rPr lang="ru-RU" sz="1200" dirty="0"/>
              <a:t>- Листаем дальше. К нам в гости прилетела…. </a:t>
            </a:r>
            <a:r>
              <a:rPr lang="ru-RU" sz="1200" i="1" dirty="0"/>
              <a:t>(Симка)</a:t>
            </a:r>
            <a:r>
              <a:rPr lang="ru-RU" sz="1200" dirty="0"/>
              <a:t> </a:t>
            </a:r>
          </a:p>
          <a:p>
            <a:r>
              <a:rPr lang="ru-RU" sz="1200" dirty="0"/>
              <a:t>- Ребята я вас всех приглашаю поиграть. Если услышите звук </a:t>
            </a:r>
            <a:r>
              <a:rPr lang="ru-RU" sz="1200" i="1" dirty="0"/>
              <a:t>«К»</a:t>
            </a:r>
            <a:r>
              <a:rPr lang="ru-RU" sz="1200" dirty="0"/>
              <a:t>, поднимите синий кружок. Я думаю, что вы не справитесь и лепесток останется у меня.</a:t>
            </a:r>
          </a:p>
          <a:p>
            <a:r>
              <a:rPr lang="ru-RU" sz="1200" dirty="0"/>
              <a:t>- Это мы ещё посмотрим. Ну что, готовы, ребята? </a:t>
            </a:r>
            <a:r>
              <a:rPr lang="ru-RU" sz="1200" i="1" dirty="0"/>
              <a:t>(Да)</a:t>
            </a:r>
            <a:endParaRPr lang="ru-RU" sz="1200" dirty="0"/>
          </a:p>
          <a:p>
            <a:r>
              <a:rPr lang="ru-RU" sz="1200" u="sng" dirty="0"/>
              <a:t>- Слушайте внимательно</a:t>
            </a:r>
            <a:r>
              <a:rPr lang="ru-RU" sz="1200" dirty="0"/>
              <a:t>: </a:t>
            </a:r>
            <a:r>
              <a:rPr lang="ru-RU" sz="1200" i="1" dirty="0"/>
              <a:t>«т»</a:t>
            </a:r>
            <a:r>
              <a:rPr lang="ru-RU" sz="1200" dirty="0"/>
              <a:t>, </a:t>
            </a:r>
            <a:r>
              <a:rPr lang="ru-RU" sz="1200" i="1" dirty="0"/>
              <a:t>«к»</a:t>
            </a:r>
            <a:r>
              <a:rPr lang="ru-RU" sz="1200" dirty="0"/>
              <a:t>, </a:t>
            </a:r>
            <a:r>
              <a:rPr lang="ru-RU" sz="1200" i="1" dirty="0"/>
              <a:t>«</a:t>
            </a:r>
            <a:r>
              <a:rPr lang="ru-RU" sz="1200" i="1" dirty="0" err="1"/>
              <a:t>кь</a:t>
            </a:r>
            <a:r>
              <a:rPr lang="ru-RU" sz="1200" i="1" dirty="0"/>
              <a:t>»</a:t>
            </a:r>
            <a:r>
              <a:rPr lang="ru-RU" sz="1200" dirty="0"/>
              <a:t>, </a:t>
            </a:r>
            <a:r>
              <a:rPr lang="ru-RU" sz="1200" i="1" dirty="0"/>
              <a:t>«к»</a:t>
            </a:r>
            <a:r>
              <a:rPr lang="ru-RU" sz="1200" dirty="0"/>
              <a:t>, </a:t>
            </a:r>
            <a:r>
              <a:rPr lang="ru-RU" sz="1200" i="1" dirty="0"/>
              <a:t>«л»</a:t>
            </a:r>
            <a:r>
              <a:rPr lang="ru-RU" sz="1200" dirty="0"/>
              <a:t>, </a:t>
            </a:r>
            <a:r>
              <a:rPr lang="ru-RU" sz="1200" i="1" dirty="0"/>
              <a:t>«па»</a:t>
            </a:r>
            <a:r>
              <a:rPr lang="ru-RU" sz="1200" dirty="0"/>
              <a:t>, </a:t>
            </a:r>
            <a:r>
              <a:rPr lang="ru-RU" sz="1200" i="1" dirty="0"/>
              <a:t>«то»</a:t>
            </a:r>
            <a:r>
              <a:rPr lang="ru-RU" sz="1200" dirty="0"/>
              <a:t>, </a:t>
            </a:r>
            <a:r>
              <a:rPr lang="ru-RU" sz="1200" i="1" dirty="0"/>
              <a:t>«ку»</a:t>
            </a:r>
            <a:r>
              <a:rPr lang="ru-RU" sz="1200" dirty="0"/>
              <a:t>, </a:t>
            </a:r>
            <a:r>
              <a:rPr lang="ru-RU" sz="1200" i="1" dirty="0"/>
              <a:t>«мама»</a:t>
            </a:r>
            <a:r>
              <a:rPr lang="ru-RU" sz="1200" dirty="0"/>
              <a:t>, </a:t>
            </a:r>
            <a:r>
              <a:rPr lang="ru-RU" sz="1200" i="1" dirty="0"/>
              <a:t>«кот»</a:t>
            </a:r>
            <a:r>
              <a:rPr lang="ru-RU" sz="1200" dirty="0"/>
              <a:t>, </a:t>
            </a:r>
            <a:r>
              <a:rPr lang="ru-RU" sz="1200" i="1" dirty="0"/>
              <a:t>«лоб»</a:t>
            </a:r>
            <a:r>
              <a:rPr lang="ru-RU" sz="1200" dirty="0"/>
              <a:t>, </a:t>
            </a:r>
            <a:r>
              <a:rPr lang="ru-RU" sz="1200" i="1" dirty="0"/>
              <a:t>«мак»</a:t>
            </a:r>
            <a:r>
              <a:rPr lang="ru-RU" sz="1200" dirty="0"/>
              <a:t>, </a:t>
            </a:r>
            <a:r>
              <a:rPr lang="ru-RU" sz="1200" i="1" dirty="0"/>
              <a:t>«папа»</a:t>
            </a:r>
            <a:r>
              <a:rPr lang="ru-RU" sz="1200" dirty="0"/>
              <a:t>, </a:t>
            </a:r>
            <a:r>
              <a:rPr lang="ru-RU" sz="1200" i="1" dirty="0"/>
              <a:t>«мука»</a:t>
            </a:r>
            <a:r>
              <a:rPr lang="ru-RU" sz="1200" dirty="0"/>
              <a:t>, </a:t>
            </a:r>
            <a:r>
              <a:rPr lang="ru-RU" sz="1200" i="1" dirty="0"/>
              <a:t>«ток»</a:t>
            </a:r>
            <a:r>
              <a:rPr lang="ru-RU" sz="1200" dirty="0"/>
              <a:t>, </a:t>
            </a:r>
            <a:r>
              <a:rPr lang="ru-RU" sz="1200" i="1" dirty="0"/>
              <a:t>«панама»</a:t>
            </a:r>
            <a:r>
              <a:rPr lang="ru-RU" sz="1200" dirty="0"/>
              <a:t>, </a:t>
            </a:r>
            <a:r>
              <a:rPr lang="ru-RU" sz="1200" i="1" dirty="0"/>
              <a:t>«малина»</a:t>
            </a:r>
            <a:r>
              <a:rPr lang="ru-RU" sz="1200" dirty="0"/>
              <a:t>. (Дети поднимают синий флажок на звук </a:t>
            </a:r>
            <a:r>
              <a:rPr lang="ru-RU" sz="1200" i="1" dirty="0"/>
              <a:t>«к»</a:t>
            </a:r>
            <a:r>
              <a:rPr lang="ru-RU" sz="1200" dirty="0"/>
              <a:t>)</a:t>
            </a:r>
          </a:p>
          <a:p>
            <a:r>
              <a:rPr lang="ru-RU" sz="1200" dirty="0"/>
              <a:t>- Ну, что же, придётся отдать вам лепесток. Идите дальше.</a:t>
            </a:r>
          </a:p>
          <a:p>
            <a:r>
              <a:rPr lang="ru-RU" sz="1200" dirty="0"/>
              <a:t>- Нолик очень хочет с вами поиграть в мяч. Слушайте внимательно пары слогов и повторяйте.</a:t>
            </a:r>
          </a:p>
          <a:p>
            <a:r>
              <a:rPr lang="ru-RU" sz="1200" dirty="0"/>
              <a:t>Молодцы! Вот вам лепесток, а мне пора бежать. Пора догонять симку!</a:t>
            </a:r>
          </a:p>
          <a:p>
            <a:endParaRPr lang="ru-RU" sz="1200" dirty="0"/>
          </a:p>
        </p:txBody>
      </p:sp>
      <p:pic>
        <p:nvPicPr>
          <p:cNvPr id="3074" name="Picture 2" descr="G:\земская\DSC0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3955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933056"/>
            <a:ext cx="7344816" cy="1143000"/>
          </a:xfrm>
        </p:spPr>
        <p:txBody>
          <a:bodyPr/>
          <a:lstStyle/>
          <a:p>
            <a:r>
              <a:rPr lang="ru-RU" sz="3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Варя называет картинку и определяет место звука в слове</a:t>
            </a:r>
            <a:endParaRPr lang="ru-RU" sz="3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земская\DSC064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Давайте перевернем ещё одну страницу. Ребята, а кто герой этого мультфильма. (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Кэтбой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Кэтбой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просит помочь навести порядок в доме. На 1-й этаж поселить жильцов с «к» в начале слова, на 2-ой этаж с «к» в середине слова, на 3-ий этаж с «к» в конце слова.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(Дети раскладывают картинки)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Какие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! Как здорово получилось! Вот вам лепесток, а мне пора бежать.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92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5582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5087600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123728" y="4221088"/>
            <a:ext cx="3388660" cy="21395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определяет в какой домик нужно поселить жильца. Сначала называет слово. Определяет местоположение звука в слове.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земская\DSC06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594889" y="1672287"/>
            <a:ext cx="4015047" cy="30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692696"/>
            <a:ext cx="3388660" cy="5472608"/>
          </a:xfrm>
        </p:spPr>
        <p:txBody>
          <a:bodyPr>
            <a:normAutofit fontScale="25000" lnSpcReduction="20000"/>
          </a:bodyPr>
          <a:lstStyle/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Автоматизация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звука </a:t>
            </a:r>
            <a:r>
              <a:rPr lang="ru-RU" sz="5200" i="1" dirty="0">
                <a:latin typeface="Times New Roman" pitchFamily="18" charset="0"/>
                <a:cs typeface="Times New Roman" pitchFamily="18" charset="0"/>
              </a:rPr>
              <a:t>«к»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 в словах.</a:t>
            </a:r>
          </a:p>
          <a:p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- Идём дальше. Кто это вышел нам на встречу. Это </a:t>
            </a:r>
            <a:r>
              <a:rPr lang="ru-RU" sz="5200" dirty="0" err="1"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- Ребята, я никак не могу  картинки со звуком «к». Помогите мне! (Предлагаются картинки разрезные картинки: кукла, чашка, матрёшка, клубника, танк, тыква, капуста, кастрюля)</a:t>
            </a:r>
          </a:p>
          <a:p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- Какие вы молодцы! Спасибо! А на дне корзины у меня лепесток.</a:t>
            </a:r>
          </a:p>
          <a:p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Итог </a:t>
            </a:r>
            <a:r>
              <a:rPr lang="ru-RU" sz="5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 Какие герои к вам сегодня приходили? Какой звук встречается в их именах?</a:t>
            </a:r>
          </a:p>
          <a:p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так хорошо выполняли задания, что герои передали вам подарок. Он сладкий, вкусный, мягкий</a:t>
            </a: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получили призы – каждому досталась шоколадка «Алёнка</a:t>
            </a: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5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закрепили представление о звуке «К». Закрепили умение  выделять звук «К» из ряда звуков. Закрепили умение выделять звук «К» в слогах и словах. У детей было сформировано и закреплено понятие « согласный звук» . Закрепили умение определять местоположение звука «К» в слове. Познакомились с образом буквы.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13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земская\DSC06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782" y="1516553"/>
            <a:ext cx="3345873" cy="25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земская\DSC064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313" y="1514966"/>
            <a:ext cx="3345873" cy="25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собирают разрезные картинки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7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75754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81128"/>
            <a:ext cx="8208912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цветок собран!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7112"/>
            <a:ext cx="9073008" cy="1143000"/>
          </a:xfrm>
        </p:spPr>
        <p:txBody>
          <a:bodyPr/>
          <a:lstStyle/>
          <a:p>
            <a:r>
              <a:rPr lang="ru-RU" sz="3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познакомились с образом буквы «К»</a:t>
            </a:r>
            <a:endParaRPr lang="ru-RU" sz="3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G:\земская\DSC06445-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1" y="333375"/>
            <a:ext cx="480141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4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Закрепить представление о звуке «К»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Закрепить правильное произношение звука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«к»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слогах, в словах.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Формировать понятия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«согласный звук»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Развивать фонематическое восприятие.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Развивать слуховое и зрительное внимание и память.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Развивать общую и мелкую моторику.</a:t>
            </a:r>
          </a:p>
        </p:txBody>
      </p:sp>
    </p:spTree>
    <p:extLst>
      <p:ext uri="{BB962C8B-B14F-4D97-AF65-F5344CB8AC3E}">
        <p14:creationId xmlns:p14="http://schemas.microsoft.com/office/powerpoint/2010/main" val="131102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Ход занятия.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Организационный момент.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под музыку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Сегодня я получила странное СМС. Я его распечатала. Хотите узнать, что там написано?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(Да)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Слушайте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«Ребята, помогите! В стране мультфильмов пропал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волшебный цветок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Ну что, поможем отыскать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волшебный цветок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(Да)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Отправляемся в страну мультфильмов.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Сообщение темы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Характеристика звука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«к»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97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636085" cy="1258493"/>
          </a:xfrm>
        </p:spPr>
        <p:txBody>
          <a:bodyPr/>
          <a:lstStyle/>
          <a:p>
            <a:r>
              <a:rPr lang="ru-RU" sz="2500" dirty="0" err="1" smtClean="0"/>
              <a:t>Биоэнергопластика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1026" name="Picture 2" descr="G:\земская\DSC06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889" y="1672287"/>
            <a:ext cx="4015047" cy="30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116632"/>
            <a:ext cx="3388660" cy="6525344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упражнения</a:t>
            </a:r>
          </a:p>
          <a:p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 для нижней челюсти «Окошко». </a:t>
            </a:r>
          </a:p>
          <a:p>
            <a:r>
              <a:rPr lang="ru-RU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(</a:t>
            </a:r>
            <a:r>
              <a:rPr lang="ru-RU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Голова прямо, язык лежит спокойно в полости рта, кончик языка упирается в нижние передние зубы, губы сомкнуты. На счёт «один» – широко открыть рот. На счёт «два» – зафиксировать это положение. На счёт «три» – закрыть рот</a:t>
            </a:r>
            <a:r>
              <a:rPr lang="ru-RU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 для кистей рук «Птенчики в гнезде».</a:t>
            </a:r>
          </a:p>
          <a:p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(сначала – для кисти ведущей руки, затем – для кистей обеих рук)</a:t>
            </a:r>
          </a:p>
          <a:p>
            <a:r>
              <a:rPr lang="ru-RU" sz="1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Руки согнуть в локтях, пальцы выпрямить и прижать друг к другу, ладони </a:t>
            </a:r>
            <a:r>
              <a:rPr lang="ru-RU" sz="1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повёрнуть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вниз. На счёт «один» – большой палец опустить вниз, четыре прижатых друг к другу пальца поднять вверх («птенчики» открывают клювы). На счёт «два» – зафиксировать это положение. На счёт «три» – вернуть пальцы в исходное положение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3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33265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2 для мышц губ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птички»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Голова прямо, зубы сомкнуты, губы в спокойном состоянии. На счёт «один» – округлённые губы  вытянуть вперёд («клювики»). На счёт «два» – растянуть губы-«клювики» в улыбку (зубы не показывать). На счёт «три» – вернуться в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2 для кистей рук «Посидели – улетели»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(сначала – для кисти ведущей руки, затем – для кистей обеих рук)</a:t>
            </a:r>
          </a:p>
          <a:p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Руки согнуть в локтях, кисти рук с прямыми пальцами перед собой.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счёт «один» – пальцы сложить в щепотки («клювики»). На счёт «два» – прямые пальцы врозь. На счёт «три» – вернуть пальцы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34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6926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3. Для мышц губ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«Почешем наши губки»	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счёт «один»: нижние передние зубы касаются верхней губы и слегка «почёсывают» её. На счёт «два» – верхние передние зубы касаются и слегка «почёсывают» нижнюю губу.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3. Для кистей рук «Почешем ладошки»</a:t>
            </a:r>
          </a:p>
          <a:p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счёт «один»: кисти рук с прямыми пальцами перед собой ладонью вверх. Большой палец неподвижен, остальными пальцами слегка «почёсывать» ладонь. На счёт «два» – то же движение, но ладонь смотрит вниз.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8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58011"/>
            <a:ext cx="4572000" cy="67710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4. Для мышц языка</a:t>
            </a: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«Хамелеон»	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Губы в улыбке. Рот открыт, язык лежит спокойно у нижних резцов. На счёт «один»: поднять язык за верхние передние зубы (хамелеон «ловит» муху). На счёт «два» – вернуться в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4. Для кистей рук «Вверх и вниз»</a:t>
            </a:r>
          </a:p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(сначала – для кисти ведущей руки, затем – для кистей обеих рук)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 «один»: кисти рук с прямыми и прижатыми друг к другу пальцами поднять вверх. На счёт «два»: кисти рук с прямыми и прижатыми друг к другу пальцами опустить вниз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5. Для мышц языка «Футбол»</a:t>
            </a:r>
          </a:p>
          <a:p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Губы в улыбке. Рот открыт, язык лежит спокойно у нижних резцов. На счёт «один»: напряжённым «острым» кончиком языка коснуться внутренней стороны левой щеки («забить гол»). На счёт «два» – правой щеки. Следить за тем, чтобы нижняя челюсть не двигалась при выполнении упражнения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5. Для кистей рук «Зрители»</a:t>
            </a:r>
          </a:p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(сначала – для кисти ведущей руки, затем – для кистей обеих рук)</a:t>
            </a:r>
          </a:p>
          <a:p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Пальцы в кулаки, указательные пальцы поднять вверх. Двигать указательными пальцами из стороны в сторону («зрители наблюдают за игрой»), синхронно с языком.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4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6. Для мышц языка «Кто дальше»</a:t>
            </a:r>
          </a:p>
          <a:p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Губы в улыбке. Рот открыт, язык лежит спокойно у нижних резцов. На счёт «один»: высунуть язык как можно дальше изо рта. На счёт «два» – вернуться в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6. Для кистей рук «Пальчики гуляют и прячутся в домик»</a:t>
            </a:r>
          </a:p>
          <a:p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Пальцы собраны в кулаки. На счёт «один»: распрямить и напрячь пальцы (ладони параллельны полу, пальцы вместе). На счёт «два» – вернуться в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7. Для мышц языка «Часики»</a:t>
            </a:r>
          </a:p>
          <a:p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Губы в улыбке. Рот полуоткрыт, язык лежит спокойно у нижних резцов. На счёт «один»: коснуться кончиком языка левого уголка губ. На счёт «два» – правого. Следить за тем, чтобы нижняя челюсть не двигалась при выполнении упражнения.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7. Для кистей рук «Указатели движения»</a:t>
            </a:r>
          </a:p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(сначала – для кисти ведущей руки, затем – для кистей обеих рук)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Пальцы вместе, ладони параллельны полу. На счёт «один»: повернуть ладони налево. На счёт «два» – направо («указатели движения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8. Для мышц языка «Лошадка»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улыбке. Рот полуоткрыт. Щёлкать языком – «цокать, как лошадка». Нижняя челюсть должна быть неподвижна.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8. Для кистей обеих рук «Щелчки»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безымянными напряжёнными пальцами рук производить «щелчки».</a:t>
            </a:r>
          </a:p>
        </p:txBody>
      </p:sp>
    </p:spTree>
    <p:extLst>
      <p:ext uri="{BB962C8B-B14F-4D97-AF65-F5344CB8AC3E}">
        <p14:creationId xmlns:p14="http://schemas.microsoft.com/office/powerpoint/2010/main" val="20744287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</TotalTime>
  <Words>1261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Занятие по звукопроизношению в средней группе  Путешествие за волшебным цветком  Логопед  Земская Наталия Аполлоновна</vt:lpstr>
      <vt:lpstr>Презентация PowerPoint</vt:lpstr>
      <vt:lpstr>Презентация PowerPoint</vt:lpstr>
      <vt:lpstr>Биоэнергопластика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Варя называет картинку и определяет место звука в слове</vt:lpstr>
      <vt:lpstr>Презентация PowerPoint</vt:lpstr>
      <vt:lpstr>Презентация PowerPoint</vt:lpstr>
      <vt:lpstr>Дети собирают разрезные картинки</vt:lpstr>
      <vt:lpstr>Волшебный цветок собран!</vt:lpstr>
      <vt:lpstr>Дети познакомились с образом буквы «К»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за волшебным цветком</dc:title>
  <dc:creator>Пользователь</dc:creator>
  <cp:lastModifiedBy>Пользователь Windows</cp:lastModifiedBy>
  <cp:revision>23</cp:revision>
  <dcterms:created xsi:type="dcterms:W3CDTF">2018-12-09T10:31:06Z</dcterms:created>
  <dcterms:modified xsi:type="dcterms:W3CDTF">2019-03-04T18:19:55Z</dcterms:modified>
</cp:coreProperties>
</file>