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9" r:id="rId3"/>
    <p:sldId id="270" r:id="rId4"/>
    <p:sldId id="257" r:id="rId5"/>
    <p:sldId id="258" r:id="rId6"/>
    <p:sldId id="271" r:id="rId7"/>
    <p:sldId id="272" r:id="rId8"/>
    <p:sldId id="259" r:id="rId9"/>
    <p:sldId id="273" r:id="rId10"/>
    <p:sldId id="260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D22F2C3-EE28-41A8-BE5C-CA8F767962CD}">
          <p14:sldIdLst>
            <p14:sldId id="256"/>
            <p14:sldId id="269"/>
            <p14:sldId id="270"/>
            <p14:sldId id="257"/>
            <p14:sldId id="258"/>
            <p14:sldId id="271"/>
            <p14:sldId id="272"/>
            <p14:sldId id="259"/>
            <p14:sldId id="273"/>
            <p14:sldId id="260"/>
            <p14:sldId id="274"/>
            <p14:sldId id="275"/>
            <p14:sldId id="276"/>
            <p14:sldId id="277"/>
            <p14:sldId id="278"/>
            <p14:sldId id="279"/>
            <p14:sldId id="280"/>
          </p14:sldIdLst>
        </p14:section>
        <p14:section name="Раздел без заголовка" id="{4CFA06CF-3BA6-4C84-A1FE-1C9E16237180}">
          <p14:sldIdLst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Как вы думаете </a:t>
            </a:r>
            <a:r>
              <a:rPr lang="ru-RU" dirty="0" smtClean="0"/>
              <a:t>вкусным </a:t>
            </a:r>
            <a:r>
              <a:rPr lang="ru-RU" dirty="0"/>
              <a:t>ли был колобок?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9236963000956514"/>
          <c:y val="0.13986041685793921"/>
          <c:w val="0.58140471602644972"/>
          <c:h val="0.8841869827930017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5CC-4F32-A261-FC26125B47DE}"/>
              </c:ext>
            </c:extLst>
          </c:dPt>
          <c:dPt>
            <c:idx val="1"/>
            <c:bubble3D val="0"/>
            <c:explosion val="1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5CC-4F32-A261-FC26125B47DE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5CC-4F32-A261-FC26125B47DE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5CC-4F32-A261-FC26125B47D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5CC-4F32-A261-FC26125B47DE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829C18D-2DDD-4036-9D8B-0B224B23CFF3}" type="VALUE">
                      <a:rPr lang="ru-RU" sz="2400">
                        <a:solidFill>
                          <a:srgbClr val="FFC000"/>
                        </a:solidFill>
                      </a:rPr>
                      <a:pPr>
                        <a:defRPr>
                          <a:solidFill>
                            <a:schemeClr val="accent2"/>
                          </a:solidFill>
                        </a:defRPr>
                      </a:pPr>
                      <a:t>[ЗНАЧЕНИЕ]</a:t>
                    </a:fld>
                    <a:endParaRPr lang="ru-RU" sz="2400" dirty="0">
                      <a:solidFill>
                        <a:srgbClr val="FFC000"/>
                      </a:solidFill>
                    </a:endParaRPr>
                  </a:p>
                  <a:p>
                    <a:pPr>
                      <a:defRPr>
                        <a:solidFill>
                          <a:schemeClr val="accent2"/>
                        </a:solidFill>
                      </a:defRPr>
                    </a:pPr>
                    <a:r>
                      <a:rPr lang="ru-RU" sz="2400" dirty="0">
                        <a:solidFill>
                          <a:srgbClr val="FFC000"/>
                        </a:solidFill>
                      </a:rPr>
                      <a:t>вкусный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849785824195628"/>
                      <c:h val="0.1200899254674291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5CC-4F32-A261-FC26125B47DE}"/>
                </c:ext>
              </c:extLst>
            </c:dLbl>
            <c:dLbl>
              <c:idx val="2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24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6</a:t>
                    </a:r>
                  </a:p>
                  <a:p>
                    <a:pPr>
                      <a:defRPr>
                        <a:solidFill>
                          <a:srgbClr val="FFC000"/>
                        </a:solidFill>
                      </a:defRPr>
                    </a:pPr>
                    <a:r>
                      <a:rPr lang="ru-RU" sz="2400" dirty="0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не </a:t>
                    </a:r>
                    <a:r>
                      <a:rPr lang="ru-RU" sz="24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очень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008844282407086"/>
                      <c:h val="0.1608396482693968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45CC-4F32-A261-FC26125B47DE}"/>
                </c:ext>
              </c:extLst>
            </c:dLbl>
            <c:dLbl>
              <c:idx val="3"/>
              <c:layout>
                <c:manualLayout>
                  <c:x val="-0.12042086585247515"/>
                  <c:y val="2.534784476418900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2000" dirty="0"/>
                      <a:t>1</a:t>
                    </a:r>
                  </a:p>
                  <a:p>
                    <a:pPr>
                      <a:defRPr>
                        <a:solidFill>
                          <a:schemeClr val="accent2"/>
                        </a:solidFill>
                      </a:defRPr>
                    </a:pPr>
                    <a:r>
                      <a:rPr lang="ru-RU" sz="2000" dirty="0"/>
                      <a:t>воздержался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007474666260033"/>
                      <c:h val="0.127655259301064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45CC-4F32-A261-FC26125B47DE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1">
                  <c:v>26</c:v>
                </c:pt>
                <c:pt idx="2">
                  <c:v>6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5CC-4F32-A261-FC26125B47D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3C0EA-BFB5-4BAA-9C83-D5F3B70CC664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30AD0-E584-4F17-9682-36322583F9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913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30AD0-E584-4F17-9682-36322583F9B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240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30AD0-E584-4F17-9682-36322583F9B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184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960D5-8C9D-4796-BED5-30B021FF35D5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3FAFD-64B6-4682-A1D5-247E2A3D3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360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960D5-8C9D-4796-BED5-30B021FF35D5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3FAFD-64B6-4682-A1D5-247E2A3D3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857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960D5-8C9D-4796-BED5-30B021FF35D5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3FAFD-64B6-4682-A1D5-247E2A3D3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142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960D5-8C9D-4796-BED5-30B021FF35D5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3FAFD-64B6-4682-A1D5-247E2A3D3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033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960D5-8C9D-4796-BED5-30B021FF35D5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3FAFD-64B6-4682-A1D5-247E2A3D3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401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960D5-8C9D-4796-BED5-30B021FF35D5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3FAFD-64B6-4682-A1D5-247E2A3D3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390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960D5-8C9D-4796-BED5-30B021FF35D5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3FAFD-64B6-4682-A1D5-247E2A3D3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448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960D5-8C9D-4796-BED5-30B021FF35D5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3FAFD-64B6-4682-A1D5-247E2A3D3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841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960D5-8C9D-4796-BED5-30B021FF35D5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3FAFD-64B6-4682-A1D5-247E2A3D3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074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960D5-8C9D-4796-BED5-30B021FF35D5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3FAFD-64B6-4682-A1D5-247E2A3D3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798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960D5-8C9D-4796-BED5-30B021FF35D5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3FAFD-64B6-4682-A1D5-247E2A3D3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507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960D5-8C9D-4796-BED5-30B021FF35D5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3FAFD-64B6-4682-A1D5-247E2A3D3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96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37086"/>
            <a:ext cx="11982733" cy="910543"/>
          </a:xfrm>
        </p:spPr>
        <p:txBody>
          <a:bodyPr>
            <a:normAutofit/>
          </a:bodyPr>
          <a:lstStyle/>
          <a:p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1443" y="1059737"/>
            <a:ext cx="10639087" cy="410191"/>
          </a:xfrm>
        </p:spPr>
        <p:txBody>
          <a:bodyPr>
            <a:normAutofit fontScale="25000" lnSpcReduction="20000"/>
          </a:bodyPr>
          <a:lstStyle/>
          <a:p>
            <a:r>
              <a:rPr lang="ru-RU" sz="9600" b="1" smtClean="0"/>
              <a:t>Школьный </a:t>
            </a:r>
            <a:r>
              <a:rPr lang="ru-RU" sz="9600" b="1" dirty="0" smtClean="0"/>
              <a:t>этап научно-практической конференции </a:t>
            </a:r>
            <a:endParaRPr lang="ru-RU" sz="9600" dirty="0"/>
          </a:p>
          <a:p>
            <a:r>
              <a:rPr lang="ru-RU" sz="9600" b="1" dirty="0"/>
              <a:t> </a:t>
            </a:r>
            <a:r>
              <a:rPr lang="ru-RU" sz="9600" b="1" dirty="0" smtClean="0"/>
              <a:t>«Я-исследователь»</a:t>
            </a:r>
            <a:endParaRPr lang="ru-RU" sz="9600" dirty="0"/>
          </a:p>
          <a:p>
            <a:endParaRPr lang="ru-RU" sz="12800" b="1" dirty="0" smtClean="0"/>
          </a:p>
          <a:p>
            <a:r>
              <a:rPr lang="ru-RU" sz="12800" b="1" dirty="0" smtClean="0"/>
              <a:t>«</a:t>
            </a: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Колобок –сказочный персонаж или вкусное    мучное изделие?» </a:t>
            </a:r>
            <a:endParaRPr lang="ru-RU" sz="12800" dirty="0"/>
          </a:p>
          <a:p>
            <a:endParaRPr lang="ru-RU" i="1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509954" y="3420208"/>
            <a:ext cx="4703490" cy="3297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800" b="1" i="1" u="sng" dirty="0" smtClean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800" b="1" i="1" u="sng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b="1" i="1" u="sng" dirty="0" smtClean="0"/>
              <a:t>Автор: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b="1" i="1" u="sng" dirty="0" err="1" smtClean="0"/>
              <a:t>Япрынцев</a:t>
            </a:r>
            <a:r>
              <a:rPr lang="ru-RU" b="1" i="1" u="sng" dirty="0" smtClean="0"/>
              <a:t> Алексей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i="1" dirty="0" smtClean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200" i="1" dirty="0" smtClean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i="1" dirty="0" smtClean="0"/>
              <a:t>Руководитель: Абгарян Т.С.,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i="1" dirty="0" smtClean="0"/>
              <a:t>учитель начальных классов</a:t>
            </a:r>
            <a:endParaRPr lang="ru-RU" sz="1600" i="1" dirty="0"/>
          </a:p>
        </p:txBody>
      </p:sp>
      <p:pic>
        <p:nvPicPr>
          <p:cNvPr id="6" name="Picture 2" descr="C:\Users\Директор\Downloads\Без имени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4181" y="5391627"/>
            <a:ext cx="4968552" cy="12306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147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4136" y="1229968"/>
            <a:ext cx="41229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8000" dirty="0">
              <a:latin typeface="Calibri Light" panose="020F0302020204030204" pitchFamily="34" charset="0"/>
            </a:endParaRPr>
          </a:p>
        </p:txBody>
      </p:sp>
      <p:pic>
        <p:nvPicPr>
          <p:cNvPr id="6" name="Picture 2" descr="C:\Users\Директор\Downloads\Без имени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6826" y="5975586"/>
            <a:ext cx="2928930" cy="72546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682242" y="396240"/>
            <a:ext cx="9936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Мы приготовили Колобок по рецепту из сказки. </a:t>
            </a:r>
            <a:endParaRPr lang="ru-RU" sz="2800" b="1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6" y="986381"/>
            <a:ext cx="3566160" cy="49222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2417" y="997807"/>
            <a:ext cx="3808065" cy="49108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2603" y="986381"/>
            <a:ext cx="3902197" cy="492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5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4136" y="1229968"/>
            <a:ext cx="41229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8000" dirty="0">
              <a:latin typeface="Calibri Light" panose="020F0302020204030204" pitchFamily="34" charset="0"/>
            </a:endParaRPr>
          </a:p>
        </p:txBody>
      </p:sp>
      <p:pic>
        <p:nvPicPr>
          <p:cNvPr id="6" name="Picture 2" descr="C:\Users\Директор\Downloads\Без имени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6826" y="5975586"/>
            <a:ext cx="2928930" cy="72546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682242" y="396240"/>
            <a:ext cx="9936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Мы приготовили Колобок по рецепту из сказки. </a:t>
            </a:r>
            <a:endParaRPr lang="ru-RU" sz="2800" b="1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AutoShape 2" descr="blob:https://web.telegram.org/ac80d015-8dc4-4e78-8dce-d83721d7288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9" y="919460"/>
            <a:ext cx="3745230" cy="49936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788" y="950703"/>
            <a:ext cx="3798114" cy="4993640"/>
          </a:xfrm>
          <a:prstGeom prst="rect">
            <a:avLst/>
          </a:prstGeom>
        </p:spPr>
      </p:pic>
      <p:sp>
        <p:nvSpPr>
          <p:cNvPr id="11" name="AutoShape 4" descr="blob:https://web.telegram.org/cf33e8dd-c72f-4b12-af2d-95043e77f59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8611" y="995506"/>
            <a:ext cx="3786189" cy="490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4136" y="1229968"/>
            <a:ext cx="41229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8000" dirty="0">
              <a:latin typeface="Calibri Light" panose="020F0302020204030204" pitchFamily="34" charset="0"/>
            </a:endParaRPr>
          </a:p>
        </p:txBody>
      </p:sp>
      <p:pic>
        <p:nvPicPr>
          <p:cNvPr id="6" name="Picture 2" descr="C:\Users\Директор\Downloads\Без имени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6826" y="5975586"/>
            <a:ext cx="2928930" cy="72546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682242" y="396240"/>
            <a:ext cx="9936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вот, он перед вами! </a:t>
            </a:r>
            <a:r>
              <a:rPr lang="ru-RU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ОООчень</a:t>
            </a:r>
            <a:r>
              <a:rPr lang="ru-RU" sz="28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вкусный!</a:t>
            </a:r>
            <a:endParaRPr lang="ru-RU" sz="2800" b="1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AutoShape 2" descr="blob:https://web.telegram.org/ac80d015-8dc4-4e78-8dce-d83721d7288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4" descr="blob:https://web.telegram.org/cf33e8dd-c72f-4b12-af2d-95043e77f59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blob:https://web.telegram.org/cf33e8dd-c72f-4b12-af2d-95043e77f592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280" y="888999"/>
            <a:ext cx="4903470" cy="581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2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4136" y="1229968"/>
            <a:ext cx="41229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8000" dirty="0">
              <a:latin typeface="Calibri Light" panose="020F0302020204030204" pitchFamily="34" charset="0"/>
            </a:endParaRPr>
          </a:p>
        </p:txBody>
      </p:sp>
      <p:pic>
        <p:nvPicPr>
          <p:cNvPr id="6" name="Picture 2" descr="C:\Users\Директор\Downloads\Без имени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6826" y="5975586"/>
            <a:ext cx="2928930" cy="725465"/>
          </a:xfrm>
          <a:prstGeom prst="rect">
            <a:avLst/>
          </a:prstGeom>
          <a:noFill/>
        </p:spPr>
      </p:pic>
      <p:sp>
        <p:nvSpPr>
          <p:cNvPr id="8" name="AutoShape 2" descr="blob:https://web.telegram.org/ac80d015-8dc4-4e78-8dce-d83721d7288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4" descr="blob:https://web.telegram.org/cf33e8dd-c72f-4b12-af2d-95043e77f59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blob:https://web.telegram.org/cf33e8dd-c72f-4b12-af2d-95043e77f592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828800" y="160337"/>
            <a:ext cx="73152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Колобок </a:t>
            </a:r>
            <a:r>
              <a:rPr lang="ru-RU" sz="2800" b="1" u="sng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творожный.</a:t>
            </a:r>
          </a:p>
          <a:p>
            <a:pPr algn="ctr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Ингредиенты: </a:t>
            </a:r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-соль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(на кончике ножа); </a:t>
            </a:r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-сахар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 столовая ложка); </a:t>
            </a:r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-творог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(250 г); </a:t>
            </a:r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-мука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 стакан); </a:t>
            </a:r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-яйца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 штуки); </a:t>
            </a:r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-сахарная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пудра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Ингредиенты (кроме сахарной пудры) смешать, скатать небольшие шарики, опустить в кастрюлю с кипящим маслом и жарить до образования румяной корочки. Готовые колобки посыпать сахарной пудрой.</a:t>
            </a:r>
            <a:b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6" y="4998559"/>
            <a:ext cx="1859441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5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4136" y="1229968"/>
            <a:ext cx="41229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8000" dirty="0">
              <a:latin typeface="Calibri Light" panose="020F0302020204030204" pitchFamily="34" charset="0"/>
            </a:endParaRPr>
          </a:p>
        </p:txBody>
      </p:sp>
      <p:pic>
        <p:nvPicPr>
          <p:cNvPr id="6" name="Picture 2" descr="C:\Users\Директор\Downloads\Без имени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6826" y="5975586"/>
            <a:ext cx="2928930" cy="72546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682242" y="396240"/>
            <a:ext cx="9936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Колобки творожные.</a:t>
            </a:r>
            <a:endParaRPr lang="ru-RU" sz="2800" b="1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AutoShape 2" descr="blob:https://web.telegram.org/ac80d015-8dc4-4e78-8dce-d83721d7288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4" descr="blob:https://web.telegram.org/cf33e8dd-c72f-4b12-af2d-95043e77f59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blob:https://web.telegram.org/cf33e8dd-c72f-4b12-af2d-95043e77f592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9" y="1084376"/>
            <a:ext cx="3715385" cy="46915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599" y="1084375"/>
            <a:ext cx="4007641" cy="4691583"/>
          </a:xfrm>
          <a:prstGeom prst="rect">
            <a:avLst/>
          </a:prstGeom>
        </p:spPr>
      </p:pic>
      <p:sp>
        <p:nvSpPr>
          <p:cNvPr id="10" name="AutoShape 2" descr="blob:https://web.telegram.org/dac7f992-72ea-450d-b02e-e38a04087af9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1995" y="1084375"/>
            <a:ext cx="3813762" cy="469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9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4136" y="1229968"/>
            <a:ext cx="41229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8000" dirty="0">
              <a:latin typeface="Calibri Light" panose="020F0302020204030204" pitchFamily="34" charset="0"/>
            </a:endParaRPr>
          </a:p>
        </p:txBody>
      </p:sp>
      <p:pic>
        <p:nvPicPr>
          <p:cNvPr id="6" name="Picture 2" descr="C:\Users\Директор\Downloads\Без имени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6826" y="5975586"/>
            <a:ext cx="2928930" cy="72546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682242" y="396240"/>
            <a:ext cx="9936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Колобки </a:t>
            </a:r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творожные.</a:t>
            </a:r>
          </a:p>
        </p:txBody>
      </p:sp>
      <p:sp>
        <p:nvSpPr>
          <p:cNvPr id="8" name="AutoShape 2" descr="blob:https://web.telegram.org/ac80d015-8dc4-4e78-8dce-d83721d7288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4" descr="blob:https://web.telegram.org/cf33e8dd-c72f-4b12-af2d-95043e77f59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blob:https://web.telegram.org/cf33e8dd-c72f-4b12-af2d-95043e77f592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blob:https://web.telegram.org/cb672e86-de2f-4750-8dd6-572e03d6b335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82" y="1229968"/>
            <a:ext cx="3474720" cy="46329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148" y="1229968"/>
            <a:ext cx="3765983" cy="46329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4319" y="1229968"/>
            <a:ext cx="3956925" cy="463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7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4136" y="1229968"/>
            <a:ext cx="41229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8000" dirty="0">
              <a:latin typeface="Calibri Light" panose="020F0302020204030204" pitchFamily="34" charset="0"/>
            </a:endParaRPr>
          </a:p>
        </p:txBody>
      </p:sp>
      <p:pic>
        <p:nvPicPr>
          <p:cNvPr id="6" name="Picture 2" descr="C:\Users\Директор\Downloads\Без имени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6826" y="5975586"/>
            <a:ext cx="2928930" cy="72546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682242" y="396240"/>
            <a:ext cx="9936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Колобки </a:t>
            </a:r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творожные.</a:t>
            </a:r>
          </a:p>
        </p:txBody>
      </p:sp>
      <p:sp>
        <p:nvSpPr>
          <p:cNvPr id="8" name="AutoShape 2" descr="blob:https://web.telegram.org/ac80d015-8dc4-4e78-8dce-d83721d7288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4" descr="blob:https://web.telegram.org/cf33e8dd-c72f-4b12-af2d-95043e77f59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blob:https://web.telegram.org/cf33e8dd-c72f-4b12-af2d-95043e77f592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blob:https://web.telegram.org/cb672e86-de2f-4750-8dd6-572e03d6b335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320" y="919460"/>
            <a:ext cx="5242560" cy="561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1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4136" y="1229968"/>
            <a:ext cx="41229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8000" dirty="0">
              <a:latin typeface="Calibri Light" panose="020F0302020204030204" pitchFamily="34" charset="0"/>
            </a:endParaRPr>
          </a:p>
        </p:txBody>
      </p:sp>
      <p:pic>
        <p:nvPicPr>
          <p:cNvPr id="6" name="Picture 2" descr="C:\Users\Директор\Downloads\Без имени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96346" y="5975586"/>
            <a:ext cx="2928930" cy="72546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682242" y="396240"/>
            <a:ext cx="9936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КОЛОБКИ! Приятного чаепития!</a:t>
            </a:r>
            <a:endParaRPr lang="ru-RU" sz="2800" b="1" dirty="0">
              <a:solidFill>
                <a:srgbClr val="FFC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AutoShape 2" descr="blob:https://web.telegram.org/ac80d015-8dc4-4e78-8dce-d83721d7288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4" descr="blob:https://web.telegram.org/cf33e8dd-c72f-4b12-af2d-95043e77f59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blob:https://web.telegram.org/cf33e8dd-c72f-4b12-af2d-95043e77f592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blob:https://web.telegram.org/cb672e86-de2f-4750-8dd6-572e03d6b335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658" y="1229968"/>
            <a:ext cx="4223422" cy="47456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960" y="1228393"/>
            <a:ext cx="4328160" cy="474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4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37086"/>
            <a:ext cx="11982733" cy="910543"/>
          </a:xfrm>
        </p:spPr>
        <p:txBody>
          <a:bodyPr>
            <a:normAutofit/>
          </a:bodyPr>
          <a:lstStyle/>
          <a:p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1443" y="1059737"/>
            <a:ext cx="10639087" cy="410191"/>
          </a:xfrm>
        </p:spPr>
        <p:txBody>
          <a:bodyPr>
            <a:normAutofit fontScale="25000" lnSpcReduction="20000"/>
          </a:bodyPr>
          <a:lstStyle/>
          <a:p>
            <a:r>
              <a:rPr lang="ru-RU" sz="9600" b="1" dirty="0" smtClean="0"/>
              <a:t>Школьный </a:t>
            </a:r>
            <a:r>
              <a:rPr lang="ru-RU" sz="9600" b="1" dirty="0" smtClean="0"/>
              <a:t>этап научно-практической конференции </a:t>
            </a:r>
            <a:endParaRPr lang="ru-RU" sz="9600" dirty="0"/>
          </a:p>
          <a:p>
            <a:r>
              <a:rPr lang="ru-RU" sz="9600" b="1" dirty="0"/>
              <a:t> </a:t>
            </a:r>
            <a:r>
              <a:rPr lang="ru-RU" sz="9600" b="1" dirty="0" smtClean="0"/>
              <a:t>«Я-исследователь»</a:t>
            </a:r>
            <a:endParaRPr lang="ru-RU" sz="9600" dirty="0"/>
          </a:p>
          <a:p>
            <a:endParaRPr lang="ru-RU" sz="12800" b="1" dirty="0" smtClean="0"/>
          </a:p>
          <a:p>
            <a:r>
              <a:rPr lang="ru-RU" sz="12800" b="1" dirty="0" smtClean="0"/>
              <a:t>«</a:t>
            </a: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Колобок –сказочный персонаж или вкусное    мучное изделие?» </a:t>
            </a:r>
            <a:endParaRPr lang="ru-RU" sz="12800" dirty="0"/>
          </a:p>
          <a:p>
            <a:endParaRPr lang="ru-RU" i="1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509954" y="3420208"/>
            <a:ext cx="4703490" cy="3297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800" b="1" i="1" u="sng" dirty="0" smtClean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800" b="1" i="1" u="sng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b="1" i="1" u="sng" dirty="0" smtClean="0"/>
              <a:t>Автор: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b="1" i="1" u="sng" dirty="0" err="1" smtClean="0"/>
              <a:t>Япрынцев</a:t>
            </a:r>
            <a:r>
              <a:rPr lang="ru-RU" b="1" i="1" u="sng" dirty="0" smtClean="0"/>
              <a:t> Алексей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i="1" dirty="0" smtClean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200" i="1" dirty="0" smtClean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i="1" dirty="0" smtClean="0"/>
              <a:t>Руководитель: Абгарян Т.С.,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i="1" dirty="0" smtClean="0"/>
              <a:t>учитель начальных классов</a:t>
            </a:r>
            <a:endParaRPr lang="ru-RU" sz="1600" i="1" dirty="0"/>
          </a:p>
        </p:txBody>
      </p:sp>
      <p:pic>
        <p:nvPicPr>
          <p:cNvPr id="6" name="Picture 2" descr="C:\Users\Директор\Downloads\Без имени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4181" y="5391627"/>
            <a:ext cx="4968552" cy="12306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040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37086"/>
            <a:ext cx="11982733" cy="910543"/>
          </a:xfrm>
        </p:spPr>
        <p:txBody>
          <a:bodyPr>
            <a:normAutofit/>
          </a:bodyPr>
          <a:lstStyle/>
          <a:p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1443" y="1059737"/>
            <a:ext cx="10639087" cy="410191"/>
          </a:xfrm>
        </p:spPr>
        <p:txBody>
          <a:bodyPr>
            <a:normAutofit fontScale="25000" lnSpcReduction="20000"/>
          </a:bodyPr>
          <a:lstStyle/>
          <a:p>
            <a:endParaRPr lang="ru-RU" sz="12800" b="1" dirty="0" smtClean="0"/>
          </a:p>
          <a:p>
            <a:endParaRPr lang="ru-RU" i="1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509954" y="3420208"/>
            <a:ext cx="4703490" cy="3297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800" b="1" i="1" u="sng" dirty="0" smtClean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800" b="1" i="1" u="sng" dirty="0"/>
          </a:p>
        </p:txBody>
      </p:sp>
      <p:pic>
        <p:nvPicPr>
          <p:cNvPr id="6" name="Picture 2" descr="C:\Users\Директор\Downloads\Без имени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4181" y="5391627"/>
            <a:ext cx="4968552" cy="123065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743200" y="1059737"/>
            <a:ext cx="70831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от дедушки ушел,</a:t>
            </a:r>
            <a:b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И от бабушки ушел.</a:t>
            </a:r>
            <a:b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Только на беду в лесу</a:t>
            </a:r>
            <a:b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Встретил хитрую Лису. </a:t>
            </a:r>
            <a:b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Сказка Колобок - читать онлай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8" y="4342857"/>
            <a:ext cx="2405642" cy="240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52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37086"/>
            <a:ext cx="11982733" cy="910543"/>
          </a:xfrm>
        </p:spPr>
        <p:txBody>
          <a:bodyPr>
            <a:normAutofit/>
          </a:bodyPr>
          <a:lstStyle/>
          <a:p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1443" y="1059737"/>
            <a:ext cx="10639087" cy="410191"/>
          </a:xfrm>
        </p:spPr>
        <p:txBody>
          <a:bodyPr>
            <a:normAutofit fontScale="25000" lnSpcReduction="20000"/>
          </a:bodyPr>
          <a:lstStyle/>
          <a:p>
            <a:endParaRPr lang="ru-RU" sz="12800" b="1" dirty="0" smtClean="0"/>
          </a:p>
          <a:p>
            <a:endParaRPr lang="ru-RU" i="1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509954" y="3420208"/>
            <a:ext cx="4703490" cy="3297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800" b="1" i="1" u="sng" dirty="0" smtClean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800" b="1" i="1" u="sng" dirty="0"/>
          </a:p>
        </p:txBody>
      </p:sp>
      <p:pic>
        <p:nvPicPr>
          <p:cNvPr id="6" name="Picture 2" descr="C:\Users\Директор\Downloads\Без имени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4181" y="5391627"/>
            <a:ext cx="4968552" cy="1230658"/>
          </a:xfrm>
          <a:prstGeom prst="rect">
            <a:avLst/>
          </a:prstGeom>
          <a:noFill/>
        </p:spPr>
      </p:pic>
      <p:pic>
        <p:nvPicPr>
          <p:cNvPr id="1026" name="Picture 2" descr="Сказка Колобок - читать онлай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8" y="4887861"/>
            <a:ext cx="1860637" cy="186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06722" y="1563502"/>
            <a:ext cx="739708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400" b="1" u="sng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Мне было интересно:</a:t>
            </a:r>
          </a:p>
          <a:p>
            <a:pPr algn="just"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-Почему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же все так хотели съесть этого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Колобка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 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-Неужели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он был таким вкусным? 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-И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 же всё-таки представлял из себя колобок -  какой он был на вкус?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02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364" y="1143048"/>
            <a:ext cx="11687266" cy="1325563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FFC000"/>
                </a:solidFill>
              </a:rPr>
              <a:t>Тема:</a:t>
            </a:r>
            <a:br>
              <a:rPr lang="ru-RU" b="1" u="sng" dirty="0" smtClean="0">
                <a:solidFill>
                  <a:srgbClr val="FFC000"/>
                </a:solidFill>
              </a:rPr>
            </a:br>
            <a:r>
              <a:rPr lang="ru-RU" b="1" u="sng" dirty="0" smtClean="0">
                <a:solidFill>
                  <a:srgbClr val="FFC000"/>
                </a:solidFill>
              </a:rPr>
              <a:t/>
            </a:r>
            <a:br>
              <a:rPr lang="ru-RU" b="1" u="sng" dirty="0" smtClean="0">
                <a:solidFill>
                  <a:srgbClr val="FFC000"/>
                </a:solidFill>
              </a:rPr>
            </a:br>
            <a:r>
              <a:rPr lang="ru-RU" b="1" u="sng" dirty="0" smtClean="0">
                <a:solidFill>
                  <a:srgbClr val="FFC000"/>
                </a:solidFill>
              </a:rPr>
              <a:t>Цель :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 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Директор\Downloads\Без имени-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0400" y="5757222"/>
            <a:ext cx="3645230" cy="90288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8363" y="2967335"/>
            <a:ext cx="1184625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4000" b="1" u="sng" dirty="0" smtClean="0">
                <a:solidFill>
                  <a:srgbClr val="FFC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Гипотеза:</a:t>
            </a:r>
            <a:r>
              <a:rPr lang="ru-RU" sz="4000" dirty="0" smtClean="0">
                <a:solidFill>
                  <a:srgbClr val="FFC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65778" y="696036"/>
            <a:ext cx="91985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Колобок –сказочный персонаж или вкусное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мучное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изделие?» </a:t>
            </a:r>
          </a:p>
          <a:p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испечь 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колобок по «сказочному» и </a:t>
            </a:r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современному 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рецептам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65779" y="3244334"/>
            <a:ext cx="74481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 ли вкусен колобок?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Сказка Колобок - читать онлай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8" y="4887861"/>
            <a:ext cx="1860637" cy="186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50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Директор\Downloads\Без имени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3230" y="5839109"/>
            <a:ext cx="3645230" cy="90288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163773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sz="4000" b="1" dirty="0" smtClean="0">
              <a:solidFill>
                <a:srgbClr val="FFC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000" b="1" u="sng" dirty="0" smtClean="0">
                <a:solidFill>
                  <a:srgbClr val="FFC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4000" b="1" u="sng" dirty="0" smtClean="0">
                <a:solidFill>
                  <a:srgbClr val="FFC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адачи:</a:t>
            </a:r>
          </a:p>
          <a:p>
            <a:pPr algn="just">
              <a:spcAft>
                <a:spcPts val="0"/>
              </a:spcAft>
            </a:pPr>
            <a:endParaRPr lang="ru-RU" sz="4000" b="1" dirty="0" smtClean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34640" y="685800"/>
            <a:ext cx="63093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изучить разные варианты сказок про колобок;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изучить способы приготовления (рецепты) приготовления колобка;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испечь колобок по сказочному и современному рецепту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Сказка Колобок - читать онлай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8" y="4887861"/>
            <a:ext cx="1860637" cy="186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07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Директор\Downloads\Без имени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6770" y="5839109"/>
            <a:ext cx="3645230" cy="902885"/>
          </a:xfrm>
          <a:prstGeom prst="rect">
            <a:avLst/>
          </a:prstGeom>
          <a:noFill/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008185091"/>
              </p:ext>
            </p:extLst>
          </p:nvPr>
        </p:nvGraphicFramePr>
        <p:xfrm>
          <a:off x="1188720" y="228600"/>
          <a:ext cx="9017125" cy="6513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724319"/>
            <a:ext cx="1859441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3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Директор\Downloads\Без имени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6826" y="5975586"/>
            <a:ext cx="2928930" cy="72546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0374" y="395654"/>
            <a:ext cx="616902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«Взяла старуха крылышко, по коробу поскребла, по сусеку помела, и набралось муки пригоршни с две. Замесила на сметане, изжарила в масле и положила на окошечко постудить».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2" descr="https://drasler.ru/wp-content/uploads/2019/10/%D0%94%D0%B5%D0%BD%D1%8C-%D0%BF%D1%80%D0%B5%D0%BF%D0%BE%D0%B4%D0%BE%D0%B1%D0%BD%D0%BE%D0%B3%D0%BE-%D0%9D%D0%B5%D1%81%D1%82%D0%BE%D1%80%D0%B0-%D0%9B%D0%B5%D1%82%D0%BE%D0%BF%D0%B8%D1%81%D1%86%D0%B0-0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8" descr="https://drasler.ru/wp-content/uploads/2019/10/%D0%94%D0%B5%D0%BD%D1%8C-%D0%BF%D1%80%D0%B5%D0%BF%D0%BE%D0%B4%D0%BE%D0%B1%D0%BD%D0%BE%D0%B3%D0%BE-%D0%9D%D0%B5%D1%81%D1%82%D0%BE%D1%80%D0%B0-%D0%9B%D0%B5%D1%82%D0%BE%D0%BF%D0%B8%D1%81%D1%86%D0%B0-00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0" descr="https://drasler.ru/wp-content/uploads/2019/10/%D0%94%D0%B5%D0%BD%D1%8C-%D0%BF%D1%80%D0%B5%D0%BF%D0%BE%D0%B4%D0%BE%D0%B1%D0%BD%D0%BE%D0%B3%D0%BE-%D0%9D%D0%B5%D1%81%D1%82%D0%BE%D1%80%D0%B0-%D0%9B%D0%B5%D1%82%D0%BE%D0%BF%D0%B8%D1%81%D1%86%D0%B0-00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65175" y="2705725"/>
            <a:ext cx="49041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dirty="0" smtClean="0">
              <a:solidFill>
                <a:srgbClr val="1A1A1A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b="1" dirty="0">
              <a:solidFill>
                <a:srgbClr val="1A1A1A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b="1" dirty="0" smtClean="0">
              <a:solidFill>
                <a:srgbClr val="1A1A1A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b="1" dirty="0">
              <a:solidFill>
                <a:srgbClr val="1A1A1A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160" y="465137"/>
            <a:ext cx="4038600" cy="44548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73" y="4919968"/>
            <a:ext cx="1859441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2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Директор\Downloads\Без имени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6826" y="5975586"/>
            <a:ext cx="2928930" cy="725465"/>
          </a:xfrm>
          <a:prstGeom prst="rect">
            <a:avLst/>
          </a:prstGeom>
          <a:noFill/>
        </p:spPr>
      </p:pic>
      <p:sp>
        <p:nvSpPr>
          <p:cNvPr id="10" name="AutoShape 2" descr="https://drasler.ru/wp-content/uploads/2019/10/%D0%94%D0%B5%D0%BD%D1%8C-%D0%BF%D1%80%D0%B5%D0%BF%D0%BE%D0%B4%D0%BE%D0%B1%D0%BD%D0%BE%D0%B3%D0%BE-%D0%9D%D0%B5%D1%81%D1%82%D0%BE%D1%80%D0%B0-%D0%9B%D0%B5%D1%82%D0%BE%D0%BF%D0%B8%D1%81%D1%86%D0%B0-0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8" descr="https://drasler.ru/wp-content/uploads/2019/10/%D0%94%D0%B5%D0%BD%D1%8C-%D0%BF%D1%80%D0%B5%D0%BF%D0%BE%D0%B4%D0%BE%D0%B1%D0%BD%D0%BE%D0%B3%D0%BE-%D0%9D%D0%B5%D1%81%D1%82%D0%BE%D1%80%D0%B0-%D0%9B%D0%B5%D1%82%D0%BE%D0%BF%D0%B8%D1%81%D1%86%D0%B0-00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0" descr="https://drasler.ru/wp-content/uploads/2019/10/%D0%94%D0%B5%D0%BD%D1%8C-%D0%BF%D1%80%D0%B5%D0%BF%D0%BE%D0%B4%D0%BE%D0%B1%D0%BD%D0%BE%D0%B3%D0%BE-%D0%9D%D0%B5%D1%81%D1%82%D0%BE%D1%80%D0%B0-%D0%9B%D0%B5%D1%82%D0%BE%D0%BF%D0%B8%D1%81%D1%86%D0%B0-00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12775" y="312738"/>
            <a:ext cx="5056505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dirty="0" smtClean="0">
              <a:solidFill>
                <a:srgbClr val="1A1A1A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b="1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Старуха взяла крылышко, пошла мести по сусекам, сгрести по залавкам и намела пригоршни с двои муки. Сделала она опару, замесила тесто, состряпала колобок и посадила в печь».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4" name="Picture 6" descr="Отзыв о Сказки-раскраски по мотивам &quot;Русских сказок для детей&quot; Катерины Авдеево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5" y="1127760"/>
            <a:ext cx="4389120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75" y="5045865"/>
            <a:ext cx="1859441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7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Директор\Downloads\Без имени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6826" y="5975586"/>
            <a:ext cx="2928930" cy="725465"/>
          </a:xfrm>
          <a:prstGeom prst="rect">
            <a:avLst/>
          </a:prstGeom>
          <a:noFill/>
        </p:spPr>
      </p:pic>
      <p:sp>
        <p:nvSpPr>
          <p:cNvPr id="10" name="AutoShape 2" descr="https://drasler.ru/wp-content/uploads/2019/10/%D0%94%D0%B5%D0%BD%D1%8C-%D0%BF%D1%80%D0%B5%D0%BF%D0%BE%D0%B4%D0%BE%D0%B1%D0%BD%D0%BE%D0%B3%D0%BE-%D0%9D%D0%B5%D1%81%D1%82%D0%BE%D1%80%D0%B0-%D0%9B%D0%B5%D1%82%D0%BE%D0%BF%D0%B8%D1%81%D1%86%D0%B0-0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8" descr="https://drasler.ru/wp-content/uploads/2019/10/%D0%94%D0%B5%D0%BD%D1%8C-%D0%BF%D1%80%D0%B5%D0%BF%D0%BE%D0%B4%D0%BE%D0%B1%D0%BD%D0%BE%D0%B3%D0%BE-%D0%9D%D0%B5%D1%81%D1%82%D0%BE%D1%80%D0%B0-%D0%9B%D0%B5%D1%82%D0%BE%D0%BF%D0%B8%D1%81%D1%86%D0%B0-00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0" descr="https://drasler.ru/wp-content/uploads/2019/10/%D0%94%D0%B5%D0%BD%D1%8C-%D0%BF%D1%80%D0%B5%D0%BF%D0%BE%D0%B4%D0%BE%D0%B1%D0%BD%D0%BE%D0%B3%D0%BE-%D0%9D%D0%B5%D1%81%D1%82%D0%BE%D1%80%D0%B0-%D0%9B%D0%B5%D1%82%D0%BE%D0%BF%D0%B8%D1%81%D1%86%D0%B0-00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12775" y="312738"/>
            <a:ext cx="505650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dirty="0" smtClean="0">
              <a:solidFill>
                <a:srgbClr val="1A1A1A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02080" y="928292"/>
            <a:ext cx="77419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«Сказочная» рецептура колобка:</a:t>
            </a:r>
          </a:p>
          <a:p>
            <a:pPr algn="just">
              <a:spcAft>
                <a:spcPts val="0"/>
              </a:spcAft>
            </a:pPr>
            <a:r>
              <a:rPr lang="ru-RU" sz="3600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мука (чистая или с примесью толокна);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600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сметана (молоко);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600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опара (квашня).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2" descr="Сказка Колобок - читать онлай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8" y="4887861"/>
            <a:ext cx="1860637" cy="186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29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371</Words>
  <Application>Microsoft Office PowerPoint</Application>
  <PresentationFormat>Широкоэкранный</PresentationFormat>
  <Paragraphs>85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Тема:  Цель :   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</dc:creator>
  <cp:lastModifiedBy>User</cp:lastModifiedBy>
  <cp:revision>47</cp:revision>
  <dcterms:created xsi:type="dcterms:W3CDTF">2020-03-08T14:58:35Z</dcterms:created>
  <dcterms:modified xsi:type="dcterms:W3CDTF">2023-11-21T09:09:43Z</dcterms:modified>
</cp:coreProperties>
</file>