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3" r:id="rId6"/>
    <p:sldId id="262" r:id="rId7"/>
    <p:sldId id="261" r:id="rId8"/>
    <p:sldId id="260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09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split orient="vert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F:\777\2023-24\&#1055;&#1077;&#1076;&#1089;&#1086;&#1074;&#1077;&#1090;&#1099;\&#1055;&#1077;&#1076;&#1089;&#1086;&#1074;&#1077;&#1090;%20&#1058;&#1056;&#1048;&#1047;%20&#1074;%20&#1087;&#1086;&#1074;&#1089;&#1077;&#1076;&#1085;&#1077;&#1074;&#1085;&#1086;&#1081;%20&#1078;&#1080;&#1079;&#1085;&#1080;%20&#1044;&#1054;&#1059;\&#1076;&#1083;&#1103;%20&#1074;&#1080;&#1076;&#1077;&#1086;\&#1082;&#1086;&#1083;&#1086;&#1082;&#1086;&#1083;&#1100;&#1095;&#1080;&#1082;&#1080;.mp3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F:\777\2023-24\&#1055;&#1077;&#1076;&#1089;&#1086;&#1074;&#1077;&#1090;&#1099;\&#1055;&#1077;&#1076;&#1089;&#1086;&#1074;&#1077;&#1090;%20&#1058;&#1056;&#1048;&#1047;%20&#1074;%20&#1087;&#1086;&#1074;&#1089;&#1077;&#1076;&#1085;&#1077;&#1074;&#1085;&#1086;&#1081;%20&#1078;&#1080;&#1079;&#1085;&#1080;%20&#1044;&#1054;&#1059;\&#1076;&#1083;&#1103;%20&#1074;&#1080;&#1076;&#1077;&#1086;\&#1088;&#1091;&#1095;&#1077;&#1081;.mp3" TargetMode="External"/><Relationship Id="rId6" Type="http://schemas.openxmlformats.org/officeDocument/2006/relationships/image" Target="../media/image6.png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F:\777\2023-24\&#1055;&#1077;&#1076;&#1089;&#1086;&#1074;&#1077;&#1090;&#1099;\&#1055;&#1077;&#1076;&#1089;&#1086;&#1074;&#1077;&#1090;%20&#1058;&#1056;&#1048;&#1047;%20&#1074;%20&#1087;&#1086;&#1074;&#1089;&#1077;&#1076;&#1085;&#1077;&#1074;&#1085;&#1086;&#1081;%20&#1078;&#1080;&#1079;&#1085;&#1080;%20&#1044;&#1054;&#1059;\&#1076;&#1083;&#1103;%20&#1074;&#1080;&#1076;&#1077;&#1086;\&#1082;&#1072;&#1087;&#1083;&#1080;%20&#1080;&#1079;%20&#1082;&#1088;&#1072;&#1085;&#1072;.mp3" TargetMode="External"/><Relationship Id="rId6" Type="http://schemas.openxmlformats.org/officeDocument/2006/relationships/image" Target="../media/image9.gif"/><Relationship Id="rId5" Type="http://schemas.openxmlformats.org/officeDocument/2006/relationships/image" Target="../media/image8.gif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F:\777\2023-24\&#1055;&#1077;&#1076;&#1089;&#1086;&#1074;&#1077;&#1090;&#1099;\&#1055;&#1077;&#1076;&#1089;&#1086;&#1074;&#1077;&#1090;%20&#1058;&#1056;&#1048;&#1047;%20&#1074;%20&#1087;&#1086;&#1074;&#1089;&#1077;&#1076;&#1085;&#1077;&#1074;&#1085;&#1086;&#1081;%20&#1078;&#1080;&#1079;&#1085;&#1080;%20&#1044;&#1054;&#1059;\&#1076;&#1083;&#1103;%20&#1074;&#1080;&#1076;&#1077;&#1086;\&#1076;&#1086;&#1078;&#1076;&#1100;.mp3" TargetMode="External"/><Relationship Id="rId6" Type="http://schemas.openxmlformats.org/officeDocument/2006/relationships/image" Target="../media/image12.gif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F:\777\2023-24\&#1055;&#1077;&#1076;&#1089;&#1086;&#1074;&#1077;&#1090;&#1099;\&#1055;&#1077;&#1076;&#1089;&#1086;&#1074;&#1077;&#1090;%20&#1058;&#1056;&#1048;&#1047;%20&#1074;%20&#1087;&#1086;&#1074;&#1089;&#1077;&#1076;&#1085;&#1077;&#1074;&#1085;&#1086;&#1081;%20&#1078;&#1080;&#1079;&#1085;&#1080;%20&#1044;&#1054;&#1059;\&#1076;&#1083;&#1103;%20&#1074;&#1080;&#1076;&#1077;&#1086;\&#1042;&#1086;&#1083;&#1085;&#1099;.mp3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13.gif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F:\777\2023-24\&#1055;&#1077;&#1076;&#1089;&#1086;&#1074;&#1077;&#1090;&#1099;\&#1055;&#1077;&#1076;&#1089;&#1086;&#1074;&#1077;&#1090;%20&#1058;&#1056;&#1048;&#1047;%20&#1074;%20&#1087;&#1086;&#1074;&#1089;&#1077;&#1076;&#1085;&#1077;&#1074;&#1085;&#1086;&#1081;%20&#1078;&#1080;&#1079;&#1085;&#1080;%20&#1044;&#1054;&#1059;\&#1076;&#1083;&#1103;%20&#1074;&#1080;&#1076;&#1077;&#1086;\&#1075;&#1088;&#1091;&#1089;&#1090;&#1085;&#1072;&#1103;%20&#1082;&#1072;&#1087;&#1077;&#1083;&#1100;&#1082;&#1072;.mp4" TargetMode="Externa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F:\777\2023-24\&#1055;&#1077;&#1076;&#1089;&#1086;&#1074;&#1077;&#1090;&#1099;\&#1055;&#1077;&#1076;&#1089;&#1086;&#1074;&#1077;&#1090;%20&#1058;&#1056;&#1048;&#1047;%20&#1074;%20&#1087;&#1086;&#1074;&#1089;&#1077;&#1076;&#1085;&#1077;&#1074;&#1085;&#1086;&#1081;%20&#1078;&#1080;&#1079;&#1085;&#1080;%20&#1044;&#1054;&#1059;\&#1076;&#1083;&#1103;%20&#1074;&#1080;&#1076;&#1077;&#1086;\&#1074;&#1077;&#1089;&#1077;&#1083;&#1072;&#1103;%20&#1082;&#1072;&#1087;&#1077;&#1083;&#1100;&#1082;&#1072;.mp4" TargetMode="Externa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1507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КАПЕЛЬКА</a:t>
            </a:r>
            <a:br>
              <a:rPr lang="ru-RU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ГОСТЯХ У РЕБЯТ</a:t>
            </a:r>
            <a:endParaRPr lang="ru-RU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14810" y="5786454"/>
            <a:ext cx="4400536" cy="542932"/>
          </a:xfrm>
        </p:spPr>
        <p:txBody>
          <a:bodyPr>
            <a:normAutofit/>
          </a:bodyPr>
          <a:lstStyle/>
          <a:p>
            <a:r>
              <a:rPr lang="en-US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младшая группа </a:t>
            </a:r>
            <a:endParaRPr lang="ru-RU" sz="2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 descr="F:\777\2023-24\Педсоветы\Педсовет ТРИЗ в повседневной жизни ДОУ\для видео\Колокольчики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42852"/>
            <a:ext cx="9077662" cy="5913449"/>
          </a:xfrm>
          <a:prstGeom prst="rect">
            <a:avLst/>
          </a:prstGeom>
          <a:noFill/>
        </p:spPr>
      </p:pic>
      <p:pic>
        <p:nvPicPr>
          <p:cNvPr id="6" name="колокольчики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4419600" y="370998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37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1507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ручей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419600" y="3709988"/>
            <a:ext cx="304800" cy="304800"/>
          </a:xfrm>
          <a:prstGeom prst="rect">
            <a:avLst/>
          </a:prstGeom>
        </p:spPr>
      </p:pic>
      <p:pic>
        <p:nvPicPr>
          <p:cNvPr id="3074" name="Picture 2" descr="https://i.pinimg.com/originals/c1/5c/07/c15c0726cac25d7ab24075c7b3621f71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42852"/>
            <a:ext cx="9148557" cy="6072230"/>
          </a:xfrm>
          <a:prstGeom prst="rect">
            <a:avLst/>
          </a:prstGeom>
          <a:noFill/>
        </p:spPr>
      </p:pic>
      <p:pic>
        <p:nvPicPr>
          <p:cNvPr id="7" name="ручей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61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661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15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showWhenStopped="0"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капли из крана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429124" y="3143248"/>
            <a:ext cx="304800" cy="304800"/>
          </a:xfrm>
          <a:prstGeom prst="rect">
            <a:avLst/>
          </a:prstGeom>
        </p:spPr>
      </p:pic>
      <p:pic>
        <p:nvPicPr>
          <p:cNvPr id="20484" name="Picture 4" descr="https://i.gifer.com/28QH.gif"/>
          <p:cNvPicPr>
            <a:picLocks noChangeAspect="1" noChangeArrowheads="1" noCrop="1"/>
          </p:cNvPicPr>
          <p:nvPr/>
        </p:nvPicPr>
        <p:blipFill>
          <a:blip r:embed="rId5">
            <a:clrChange>
              <a:clrFrom>
                <a:srgbClr val="37475D"/>
              </a:clrFrom>
              <a:clrTo>
                <a:srgbClr val="37475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28860" y="0"/>
            <a:ext cx="5429288" cy="6858000"/>
          </a:xfrm>
          <a:prstGeom prst="rect">
            <a:avLst/>
          </a:prstGeom>
          <a:noFill/>
        </p:spPr>
      </p:pic>
      <p:pic>
        <p:nvPicPr>
          <p:cNvPr id="20482" name="Picture 2" descr="https://img1.picmix.com/output/stamp/thumb/3/2/4/0/1110423_11683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29124" y="5786454"/>
            <a:ext cx="3357586" cy="1071546"/>
          </a:xfrm>
          <a:prstGeom prst="rect">
            <a:avLst/>
          </a:prstGeom>
          <a:noFill/>
        </p:spPr>
      </p:pic>
      <p:pic>
        <p:nvPicPr>
          <p:cNvPr id="8" name="капли из кран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19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4819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90000" showWhenStopped="0"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showWhenStopped="0"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дождь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419600" y="3709988"/>
            <a:ext cx="304800" cy="304800"/>
          </a:xfrm>
          <a:prstGeom prst="rect">
            <a:avLst/>
          </a:prstGeom>
        </p:spPr>
      </p:pic>
      <p:pic>
        <p:nvPicPr>
          <p:cNvPr id="16386" name="Picture 2" descr="https://i.ytimg.com/vi/OCkbE0r3IA4/maxresdefault.jpg?sqp=-oaymwEmCIAKENAF8quKqQMa8AEB-AH-CYAC0AWKAgwIABABGGUgWihJMA8=&amp;rs=AOn4CLBPZgZetps09D6dbwQxUxnI-q79Y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63" y="571480"/>
            <a:ext cx="9144063" cy="5143536"/>
          </a:xfrm>
          <a:prstGeom prst="rect">
            <a:avLst/>
          </a:prstGeom>
          <a:noFill/>
        </p:spPr>
      </p:pic>
      <p:pic>
        <p:nvPicPr>
          <p:cNvPr id="16388" name="Picture 4" descr="https://static.wixstatic.com/media/11dde4_148c77e798704fdd9bff1c7a9a8c728c~mv2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571480"/>
            <a:ext cx="9144000" cy="5143536"/>
          </a:xfrm>
          <a:prstGeom prst="rect">
            <a:avLst/>
          </a:prstGeom>
          <a:noFill/>
        </p:spPr>
      </p:pic>
      <p:pic>
        <p:nvPicPr>
          <p:cNvPr id="8" name="дождь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753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8753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showWhenStopped="0"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Волны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17420" name="Picture 12" descr="https://i.gifer.com/embedded/download/4naH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54026" y="0"/>
            <a:ext cx="9198026" cy="6858000"/>
          </a:xfrm>
          <a:prstGeom prst="rect">
            <a:avLst/>
          </a:prstGeom>
          <a:noFill/>
        </p:spPr>
      </p:pic>
      <p:pic>
        <p:nvPicPr>
          <p:cNvPr id="14" name="Волны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19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7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34197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showWhenStopped="0"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грустная капелька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-1" y="571480"/>
            <a:ext cx="9144063" cy="5143536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 fullScrn="1"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веселая капелька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-63" y="714356"/>
            <a:ext cx="9144063" cy="5143536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 fullScrn="1"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4</Words>
  <PresentationFormat>Экран (4:3)</PresentationFormat>
  <Paragraphs>2</Paragraphs>
  <Slides>8</Slides>
  <Notes>0</Notes>
  <HiddenSlides>0</HiddenSlides>
  <MMClips>11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КАПЕЛЬКА В ГОСТЯХ У РЕБЯТ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КАПЕЛЬКА В ГОСТЯХ У РЕБЯТ</dc:title>
  <dc:creator>Елена</dc:creator>
  <cp:lastModifiedBy>User</cp:lastModifiedBy>
  <cp:revision>7</cp:revision>
  <dcterms:created xsi:type="dcterms:W3CDTF">2024-03-19T12:37:31Z</dcterms:created>
  <dcterms:modified xsi:type="dcterms:W3CDTF">2024-03-22T18:15:33Z</dcterms:modified>
</cp:coreProperties>
</file>