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8" r:id="rId5"/>
    <p:sldId id="257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954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7824" y="4111933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D60093"/>
                </a:solidFill>
              </a:rPr>
              <a:t>2023</a:t>
            </a:r>
            <a:endParaRPr lang="ru-RU" sz="8000" b="1" dirty="0">
              <a:solidFill>
                <a:srgbClr val="D6009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t="31536" r="47738"/>
          <a:stretch/>
        </p:blipFill>
        <p:spPr>
          <a:xfrm>
            <a:off x="0" y="2132856"/>
            <a:ext cx="2483768" cy="45336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b="23959"/>
          <a:stretch/>
        </p:blipFill>
        <p:spPr>
          <a:xfrm>
            <a:off x="1403648" y="260648"/>
            <a:ext cx="7560840" cy="3312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b="23959"/>
          <a:stretch/>
        </p:blipFill>
        <p:spPr>
          <a:xfrm>
            <a:off x="1357290" y="0"/>
            <a:ext cx="7786710" cy="35004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332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383" y="476672"/>
            <a:ext cx="9217023" cy="61420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14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126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384" y="332656"/>
            <a:ext cx="9159384" cy="6048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8859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20320" y="332656"/>
            <a:ext cx="9119625" cy="6079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3848" y="2276872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C00000"/>
                </a:solidFill>
              </a:rPr>
              <a:t>Испеки пиццу</a:t>
            </a:r>
            <a:endParaRPr lang="ru-RU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8249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74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4977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8784"/>
            <a:ext cx="8420723" cy="65892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2159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7824" y="4111933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D60093"/>
                </a:solidFill>
              </a:rPr>
              <a:t>2023</a:t>
            </a:r>
            <a:endParaRPr lang="ru-RU" sz="8000" b="1" dirty="0">
              <a:solidFill>
                <a:srgbClr val="D6009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t="31536" r="47738"/>
          <a:stretch/>
        </p:blipFill>
        <p:spPr>
          <a:xfrm>
            <a:off x="0" y="2132856"/>
            <a:ext cx="2483768" cy="45336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b="23959"/>
          <a:stretch/>
        </p:blipFill>
        <p:spPr>
          <a:xfrm>
            <a:off x="1403648" y="260648"/>
            <a:ext cx="7560840" cy="3312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b="23959"/>
          <a:stretch/>
        </p:blipFill>
        <p:spPr>
          <a:xfrm>
            <a:off x="1357290" y="0"/>
            <a:ext cx="7786710" cy="35004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332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</Words>
  <Application>Microsoft Office PowerPoint</Application>
  <PresentationFormat>Экран (4:3)</PresentationFormat>
  <Paragraphs>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10</cp:revision>
  <dcterms:created xsi:type="dcterms:W3CDTF">2023-12-06T03:33:57Z</dcterms:created>
  <dcterms:modified xsi:type="dcterms:W3CDTF">2023-12-07T06:09:41Z</dcterms:modified>
</cp:coreProperties>
</file>