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4" r:id="rId3"/>
    <p:sldId id="259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8000"/>
    <a:srgbClr val="15A31C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68C48-8081-4A71-BF9E-4A819C6A8558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CD20-8306-4792-80E7-A23D28302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774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68C48-8081-4A71-BF9E-4A819C6A8558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CD20-8306-4792-80E7-A23D28302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382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68C48-8081-4A71-BF9E-4A819C6A8558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CD20-8306-4792-80E7-A23D28302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520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68C48-8081-4A71-BF9E-4A819C6A8558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CD20-8306-4792-80E7-A23D28302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900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68C48-8081-4A71-BF9E-4A819C6A8558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CD20-8306-4792-80E7-A23D28302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775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68C48-8081-4A71-BF9E-4A819C6A8558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CD20-8306-4792-80E7-A23D28302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145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68C48-8081-4A71-BF9E-4A819C6A8558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CD20-8306-4792-80E7-A23D28302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339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68C48-8081-4A71-BF9E-4A819C6A8558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CD20-8306-4792-80E7-A23D28302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996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68C48-8081-4A71-BF9E-4A819C6A8558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CD20-8306-4792-80E7-A23D28302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076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68C48-8081-4A71-BF9E-4A819C6A8558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CD20-8306-4792-80E7-A23D28302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35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68C48-8081-4A71-BF9E-4A819C6A8558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CD20-8306-4792-80E7-A23D28302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501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68C48-8081-4A71-BF9E-4A819C6A8558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1CD20-8306-4792-80E7-A23D28302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908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46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картинка1"/>
          <p:cNvGrpSpPr/>
          <p:nvPr/>
        </p:nvGrpSpPr>
        <p:grpSpPr>
          <a:xfrm>
            <a:off x="676275" y="821531"/>
            <a:ext cx="2457450" cy="2495550"/>
            <a:chOff x="1009650" y="571500"/>
            <a:chExt cx="2457450" cy="2495550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1009650" y="571500"/>
              <a:ext cx="2457450" cy="249555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650" y="723900"/>
              <a:ext cx="2343150" cy="2343150"/>
            </a:xfrm>
            <a:prstGeom prst="rect">
              <a:avLst/>
            </a:prstGeom>
          </p:spPr>
        </p:pic>
      </p:grpSp>
      <p:sp>
        <p:nvSpPr>
          <p:cNvPr id="3" name="зеленый"/>
          <p:cNvSpPr/>
          <p:nvPr/>
        </p:nvSpPr>
        <p:spPr>
          <a:xfrm>
            <a:off x="676275" y="821531"/>
            <a:ext cx="2457450" cy="2495550"/>
          </a:xfrm>
          <a:prstGeom prst="roundRect">
            <a:avLst/>
          </a:prstGeom>
          <a:solidFill>
            <a:srgbClr val="FFFFFF">
              <a:alpha val="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иний"/>
          <p:cNvSpPr/>
          <p:nvPr/>
        </p:nvSpPr>
        <p:spPr>
          <a:xfrm>
            <a:off x="609600" y="821531"/>
            <a:ext cx="2590800" cy="2495550"/>
          </a:xfrm>
          <a:prstGeom prst="roundRect">
            <a:avLst/>
          </a:prstGeom>
          <a:solidFill>
            <a:srgbClr val="FFFFFF">
              <a:alpha val="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ложка1"/>
          <p:cNvSpPr/>
          <p:nvPr/>
        </p:nvSpPr>
        <p:spPr>
          <a:xfrm>
            <a:off x="600075" y="821531"/>
            <a:ext cx="2609850" cy="24955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картинка2"/>
          <p:cNvGrpSpPr/>
          <p:nvPr/>
        </p:nvGrpSpPr>
        <p:grpSpPr>
          <a:xfrm>
            <a:off x="4020933" y="3490912"/>
            <a:ext cx="2457450" cy="2495550"/>
            <a:chOff x="1009650" y="571500"/>
            <a:chExt cx="2457450" cy="249555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1009650" y="571500"/>
              <a:ext cx="2457450" cy="249555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650" y="723900"/>
              <a:ext cx="2343150" cy="2343150"/>
            </a:xfrm>
            <a:prstGeom prst="rect">
              <a:avLst/>
            </a:prstGeom>
          </p:spPr>
        </p:pic>
      </p:grpSp>
      <p:sp>
        <p:nvSpPr>
          <p:cNvPr id="11" name="зеленый2"/>
          <p:cNvSpPr/>
          <p:nvPr/>
        </p:nvSpPr>
        <p:spPr>
          <a:xfrm>
            <a:off x="4020933" y="3490912"/>
            <a:ext cx="2457450" cy="2495550"/>
          </a:xfrm>
          <a:prstGeom prst="roundRect">
            <a:avLst/>
          </a:prstGeom>
          <a:solidFill>
            <a:srgbClr val="FFFFFF">
              <a:alpha val="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иний 2"/>
          <p:cNvSpPr/>
          <p:nvPr/>
        </p:nvSpPr>
        <p:spPr>
          <a:xfrm>
            <a:off x="3954258" y="3490912"/>
            <a:ext cx="2590800" cy="2495550"/>
          </a:xfrm>
          <a:prstGeom prst="roundRect">
            <a:avLst/>
          </a:prstGeom>
          <a:solidFill>
            <a:srgbClr val="FFFFFF">
              <a:alpha val="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ложка2"/>
          <p:cNvSpPr/>
          <p:nvPr/>
        </p:nvSpPr>
        <p:spPr>
          <a:xfrm>
            <a:off x="3944733" y="3490912"/>
            <a:ext cx="2609850" cy="24955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картинка1"/>
          <p:cNvGrpSpPr/>
          <p:nvPr/>
        </p:nvGrpSpPr>
        <p:grpSpPr>
          <a:xfrm>
            <a:off x="4010025" y="821531"/>
            <a:ext cx="2466975" cy="2495550"/>
            <a:chOff x="1009650" y="571500"/>
            <a:chExt cx="2466975" cy="2495550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1009650" y="571500"/>
              <a:ext cx="2457450" cy="249555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3475" y="652721"/>
              <a:ext cx="2343150" cy="2333107"/>
            </a:xfrm>
            <a:prstGeom prst="rect">
              <a:avLst/>
            </a:prstGeom>
          </p:spPr>
        </p:pic>
      </p:grpSp>
      <p:sp>
        <p:nvSpPr>
          <p:cNvPr id="17" name="зеленый"/>
          <p:cNvSpPr/>
          <p:nvPr/>
        </p:nvSpPr>
        <p:spPr>
          <a:xfrm>
            <a:off x="4010025" y="821531"/>
            <a:ext cx="2457450" cy="2495550"/>
          </a:xfrm>
          <a:prstGeom prst="roundRect">
            <a:avLst/>
          </a:prstGeom>
          <a:solidFill>
            <a:srgbClr val="FFFFFF">
              <a:alpha val="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иний"/>
          <p:cNvSpPr/>
          <p:nvPr/>
        </p:nvSpPr>
        <p:spPr>
          <a:xfrm>
            <a:off x="3943350" y="821531"/>
            <a:ext cx="2590800" cy="2495550"/>
          </a:xfrm>
          <a:prstGeom prst="roundRect">
            <a:avLst/>
          </a:prstGeom>
          <a:solidFill>
            <a:srgbClr val="FFFFFF">
              <a:alpha val="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бложка1"/>
          <p:cNvSpPr/>
          <p:nvPr/>
        </p:nvSpPr>
        <p:spPr>
          <a:xfrm>
            <a:off x="3933825" y="821531"/>
            <a:ext cx="2609850" cy="24955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0" name="картинка2"/>
          <p:cNvGrpSpPr/>
          <p:nvPr/>
        </p:nvGrpSpPr>
        <p:grpSpPr>
          <a:xfrm>
            <a:off x="7365898" y="821531"/>
            <a:ext cx="2457450" cy="2495550"/>
            <a:chOff x="1009650" y="571500"/>
            <a:chExt cx="2457450" cy="2495550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1009650" y="571500"/>
              <a:ext cx="2457450" cy="249555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652721"/>
              <a:ext cx="2343150" cy="2333107"/>
            </a:xfrm>
            <a:prstGeom prst="rect">
              <a:avLst/>
            </a:prstGeom>
          </p:spPr>
        </p:pic>
      </p:grpSp>
      <p:sp>
        <p:nvSpPr>
          <p:cNvPr id="23" name="зеленый2"/>
          <p:cNvSpPr/>
          <p:nvPr/>
        </p:nvSpPr>
        <p:spPr>
          <a:xfrm>
            <a:off x="7365898" y="821531"/>
            <a:ext cx="2457450" cy="2495550"/>
          </a:xfrm>
          <a:prstGeom prst="roundRect">
            <a:avLst/>
          </a:prstGeom>
          <a:solidFill>
            <a:srgbClr val="FFFFFF">
              <a:alpha val="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иний 2"/>
          <p:cNvSpPr/>
          <p:nvPr/>
        </p:nvSpPr>
        <p:spPr>
          <a:xfrm>
            <a:off x="7299223" y="821531"/>
            <a:ext cx="2590800" cy="2495550"/>
          </a:xfrm>
          <a:prstGeom prst="roundRect">
            <a:avLst/>
          </a:prstGeom>
          <a:solidFill>
            <a:srgbClr val="FFFFFF">
              <a:alpha val="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бложка2"/>
          <p:cNvSpPr/>
          <p:nvPr/>
        </p:nvSpPr>
        <p:spPr>
          <a:xfrm>
            <a:off x="7289698" y="821531"/>
            <a:ext cx="2609850" cy="24955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" name="картинка1"/>
          <p:cNvGrpSpPr/>
          <p:nvPr/>
        </p:nvGrpSpPr>
        <p:grpSpPr>
          <a:xfrm>
            <a:off x="7308748" y="3490912"/>
            <a:ext cx="2457450" cy="2495550"/>
            <a:chOff x="1009650" y="571500"/>
            <a:chExt cx="2457450" cy="2495550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1009650" y="571500"/>
              <a:ext cx="2457450" cy="249555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697706"/>
              <a:ext cx="2343150" cy="2299216"/>
            </a:xfrm>
            <a:prstGeom prst="rect">
              <a:avLst/>
            </a:prstGeom>
          </p:spPr>
        </p:pic>
      </p:grpSp>
      <p:sp>
        <p:nvSpPr>
          <p:cNvPr id="29" name="зеленый"/>
          <p:cNvSpPr/>
          <p:nvPr/>
        </p:nvSpPr>
        <p:spPr>
          <a:xfrm>
            <a:off x="7308748" y="3490912"/>
            <a:ext cx="2457450" cy="2495550"/>
          </a:xfrm>
          <a:prstGeom prst="roundRect">
            <a:avLst/>
          </a:prstGeom>
          <a:solidFill>
            <a:srgbClr val="FFFFFF">
              <a:alpha val="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иний"/>
          <p:cNvSpPr/>
          <p:nvPr/>
        </p:nvSpPr>
        <p:spPr>
          <a:xfrm>
            <a:off x="7242073" y="3490912"/>
            <a:ext cx="2590800" cy="2495550"/>
          </a:xfrm>
          <a:prstGeom prst="roundRect">
            <a:avLst/>
          </a:prstGeom>
          <a:solidFill>
            <a:srgbClr val="FFFFFF">
              <a:alpha val="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бложка1"/>
          <p:cNvSpPr/>
          <p:nvPr/>
        </p:nvSpPr>
        <p:spPr>
          <a:xfrm>
            <a:off x="7232548" y="3490912"/>
            <a:ext cx="2609850" cy="24955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2" name="картинка2"/>
          <p:cNvGrpSpPr/>
          <p:nvPr/>
        </p:nvGrpSpPr>
        <p:grpSpPr>
          <a:xfrm>
            <a:off x="676275" y="3490912"/>
            <a:ext cx="2457450" cy="2495550"/>
            <a:chOff x="1009650" y="571500"/>
            <a:chExt cx="2457450" cy="2495550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1009650" y="571500"/>
              <a:ext cx="2457450" cy="249555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650" y="745867"/>
              <a:ext cx="2343150" cy="2299216"/>
            </a:xfrm>
            <a:prstGeom prst="rect">
              <a:avLst/>
            </a:prstGeom>
          </p:spPr>
        </p:pic>
      </p:grpSp>
      <p:sp>
        <p:nvSpPr>
          <p:cNvPr id="35" name="зеленый2"/>
          <p:cNvSpPr/>
          <p:nvPr/>
        </p:nvSpPr>
        <p:spPr>
          <a:xfrm>
            <a:off x="676275" y="3490912"/>
            <a:ext cx="2457450" cy="2495550"/>
          </a:xfrm>
          <a:prstGeom prst="roundRect">
            <a:avLst/>
          </a:prstGeom>
          <a:solidFill>
            <a:srgbClr val="FFFFFF">
              <a:alpha val="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иний 2"/>
          <p:cNvSpPr/>
          <p:nvPr/>
        </p:nvSpPr>
        <p:spPr>
          <a:xfrm>
            <a:off x="609600" y="3490912"/>
            <a:ext cx="2590800" cy="2495550"/>
          </a:xfrm>
          <a:prstGeom prst="roundRect">
            <a:avLst/>
          </a:prstGeom>
          <a:solidFill>
            <a:srgbClr val="FFFFFF">
              <a:alpha val="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бложка2"/>
          <p:cNvSpPr/>
          <p:nvPr/>
        </p:nvSpPr>
        <p:spPr>
          <a:xfrm>
            <a:off x="600075" y="3490912"/>
            <a:ext cx="2609850" cy="24955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45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00"/>
                            </p:stCondLst>
                            <p:childTnLst>
                              <p:par>
                                <p:cTn id="20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000"/>
                            </p:stCondLst>
                            <p:childTnLst>
                              <p:par>
                                <p:cTn id="213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00"/>
                            </p:stCondLst>
                            <p:childTnLst>
                              <p:par>
                                <p:cTn id="223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"/>
                            </p:stCondLst>
                            <p:childTnLst>
                              <p:par>
                                <p:cTn id="23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000"/>
                            </p:stCondLst>
                            <p:childTnLst>
                              <p:par>
                                <p:cTn id="242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500"/>
                            </p:stCondLst>
                            <p:childTnLst>
                              <p:par>
                                <p:cTn id="252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5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" fill="hold">
                      <p:stCondLst>
                        <p:cond delay="0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41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 [Режим совместимости]" id="{15034C6A-DA29-4ABC-8230-2196FABB437D}" vid="{46EDEF56-3EB2-4361-9616-21359530F56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Презентация1</Template>
  <TotalTime>4</TotalTime>
  <Words>0</Words>
  <Application>Microsoft Office PowerPoint</Application>
  <PresentationFormat>Широкоэкранный</PresentationFormat>
  <Paragraphs>0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Lenovo</cp:lastModifiedBy>
  <cp:revision>1</cp:revision>
  <dcterms:created xsi:type="dcterms:W3CDTF">2022-11-30T03:02:20Z</dcterms:created>
  <dcterms:modified xsi:type="dcterms:W3CDTF">2022-11-30T03:06:25Z</dcterms:modified>
</cp:coreProperties>
</file>