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3" r:id="rId5"/>
    <p:sldId id="308" r:id="rId6"/>
    <p:sldId id="264" r:id="rId7"/>
    <p:sldId id="266" r:id="rId8"/>
    <p:sldId id="265" r:id="rId9"/>
    <p:sldId id="272" r:id="rId10"/>
    <p:sldId id="273" r:id="rId11"/>
    <p:sldId id="276" r:id="rId12"/>
    <p:sldId id="279" r:id="rId13"/>
    <p:sldId id="306" r:id="rId14"/>
    <p:sldId id="267" r:id="rId15"/>
    <p:sldId id="268" r:id="rId16"/>
    <p:sldId id="269" r:id="rId17"/>
    <p:sldId id="270" r:id="rId18"/>
    <p:sldId id="271" r:id="rId19"/>
    <p:sldId id="296" r:id="rId20"/>
    <p:sldId id="297" r:id="rId21"/>
    <p:sldId id="298" r:id="rId22"/>
    <p:sldId id="299" r:id="rId23"/>
    <p:sldId id="300" r:id="rId24"/>
    <p:sldId id="301" r:id="rId25"/>
    <p:sldId id="30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2" r:id="rId36"/>
    <p:sldId id="295" r:id="rId37"/>
    <p:sldId id="307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CFDEB0"/>
    <a:srgbClr val="502800"/>
    <a:srgbClr val="B18F13"/>
    <a:srgbClr val="E6BA1A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182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enagold.ru/fon/clipart/u/ugol/ugol28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lenagold.ru/fon/clipart/u/ugol/ugol28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488238" y="0"/>
            <a:ext cx="162083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lenagold.ru/fon/clipart/u/ugol/ugol28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23875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lenagold.ru/fon/clipart/u/ugol/ugol28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88238" y="5238750"/>
            <a:ext cx="162083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26"/>
          <p:cNvGrpSpPr>
            <a:grpSpLocks/>
          </p:cNvGrpSpPr>
          <p:nvPr userDrawn="1"/>
        </p:nvGrpSpPr>
        <p:grpSpPr bwMode="auto">
          <a:xfrm>
            <a:off x="1439863" y="0"/>
            <a:ext cx="6264275" cy="657225"/>
            <a:chOff x="1439652" y="0"/>
            <a:chExt cx="6264696" cy="656692"/>
          </a:xfrm>
        </p:grpSpPr>
        <p:pic>
          <p:nvPicPr>
            <p:cNvPr id="9" name="Рисунок 24" descr="11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 flipV="1">
              <a:off x="1439652" y="0"/>
              <a:ext cx="3132348" cy="656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25" descr="11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 flipV="1">
              <a:off x="4572000" y="0"/>
              <a:ext cx="3132348" cy="656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Группа 27"/>
          <p:cNvGrpSpPr>
            <a:grpSpLocks/>
          </p:cNvGrpSpPr>
          <p:nvPr userDrawn="1"/>
        </p:nvGrpSpPr>
        <p:grpSpPr bwMode="auto">
          <a:xfrm flipV="1">
            <a:off x="1439863" y="6200775"/>
            <a:ext cx="6264275" cy="657225"/>
            <a:chOff x="1439652" y="0"/>
            <a:chExt cx="6264696" cy="656692"/>
          </a:xfrm>
        </p:grpSpPr>
        <p:pic>
          <p:nvPicPr>
            <p:cNvPr id="12" name="Рисунок 28" descr="11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 flipV="1">
              <a:off x="1439652" y="0"/>
              <a:ext cx="3132348" cy="656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29" descr="11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 flipV="1">
              <a:off x="4572000" y="0"/>
              <a:ext cx="3132348" cy="656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sz="6000" b="1" cap="none" spc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>
              <a:buNone/>
              <a:defRPr sz="3200" b="1" cap="none" spc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4" name="Дата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6ECC0-E582-4770-8338-5C019CB2E571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AA1D-BF21-4608-B148-9CEDE1F21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4709-CC67-48CD-A918-71BB84130D53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4573-42EE-44E2-A95F-36C1CC714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98A0E-97D9-4F24-A53B-9487CB296AF0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C95BE-928E-431D-9FB9-CA8C1D2F4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20000" cy="74209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232756"/>
            <a:ext cx="7920000" cy="5112568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C5D4E-5B45-430F-87EB-D70A6721CAC5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D2AA8-29F4-4AA4-9BCB-4B099057D4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11" y="4406900"/>
            <a:ext cx="74151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9611" y="2906713"/>
            <a:ext cx="74151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8FED2-8AA6-44C5-B97E-874FF65953D1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E3362-FCDE-4B97-928C-994FBCCDB0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274638"/>
            <a:ext cx="7535180" cy="74209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162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80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4E808-F974-49BF-A017-0E47933ECB7E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0787F-FDD0-41EB-A6AB-1B45E2925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274638"/>
            <a:ext cx="7535180" cy="74209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162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5162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68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8680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9860-6215-4148-B5CE-9C74B65CD927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A188-DA0E-4976-AEC5-FB9F59D816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D160-032C-4258-ADC0-0867418E02E2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10750-53B5-49A0-B2B8-95D7B68ED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9A4D5-E19D-4BF1-8D7B-AC6949070D7E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07D4F-3783-415A-8E39-27619440B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12" y="273050"/>
            <a:ext cx="238590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9612" y="1435100"/>
            <a:ext cx="238590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15CCE-FB58-48C3-9CDB-C9D815E2EB2E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C716-C0B6-4096-BA46-8CF017785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2C0F-2F33-4818-9DEE-790AFC722124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EE82E-2C36-4299-A183-389CC058E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74638"/>
            <a:ext cx="7715250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233488"/>
            <a:ext cx="77152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300AC-BD3C-491E-A0E1-EE5E2196C619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F8962F-60B5-4083-9952-8D2E4ADD0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7" descr="Рисунок2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5028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502800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502800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502800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502800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502800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502800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502800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502800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5028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5028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5028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028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5028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14700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9600" dirty="0" smtClean="0"/>
              <a:t>Сказки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3886200"/>
            <a:ext cx="8461375" cy="1752600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804863" y="188913"/>
            <a:ext cx="7534275" cy="741362"/>
          </a:xfrm>
        </p:spPr>
        <p:txBody>
          <a:bodyPr/>
          <a:lstStyle/>
          <a:p>
            <a:pPr eaLnBrk="1" hangingPunct="1"/>
            <a:r>
              <a:rPr lang="ru-RU" sz="3600" b="1" smtClean="0"/>
              <a:t>Булочники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E8402A-63F3-4A95-9B00-B9F2A8FD2143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9FBF5-3606-4AEC-A25F-BA6B8D7338C4}" type="slidenum">
              <a:rPr lang="ru-RU" altLang="ru-RU"/>
              <a:pPr>
                <a:defRPr/>
              </a:pPr>
              <a:t>10</a:t>
            </a:fld>
            <a:endParaRPr lang="ru-RU" altLang="ru-RU"/>
          </a:p>
        </p:txBody>
      </p:sp>
      <p:pic>
        <p:nvPicPr>
          <p:cNvPr id="1026" name="Picture 2" descr="Gallery.ru / &amp;Fcy;&amp;ocy;&amp;tcy;&amp;ocy; #15 - &amp;Pcy;&amp;rcy;&amp;ocy;&amp;dcy;&amp;acy;&amp;vcy;&amp;tscy;&amp;ycy; &amp;icy; &amp;pcy;&amp;ocy;&amp;kcy;&amp;ucy;&amp;pcy;&amp;acy;&amp;tcy;&amp;iecy;&amp;lcy;&amp;icy; - 2 - Olgic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001023" y="1180361"/>
            <a:ext cx="3664317" cy="5175989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1" name="Picture 4" descr="&amp;scy;&amp;tcy;&amp;acy;&amp;rcy;&amp;ycy;&amp;jcy; &amp;Bcy;&amp;iecy;&amp;scy;&amp;pcy;&amp;lcy;&amp;acy;&amp;tcy;&amp;ncy;&amp;ycy;&amp;iecy; &amp;fcy;&amp;ocy;&amp;tcy;&amp;ocy; &amp;icy; &amp;vcy;&amp;iecy;&amp;kcy;&amp;tcy;&amp;ocy;&amp;rcy;&amp;y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788024" y="1716128"/>
            <a:ext cx="4212468" cy="410445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7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z="3600" b="1" smtClean="0"/>
              <a:t>Башмачник</a:t>
            </a:r>
          </a:p>
        </p:txBody>
      </p:sp>
      <p:sp>
        <p:nvSpPr>
          <p:cNvPr id="23554" name="Объект 8"/>
          <p:cNvSpPr>
            <a:spLocks noGrp="1"/>
          </p:cNvSpPr>
          <p:nvPr>
            <p:ph idx="1"/>
          </p:nvPr>
        </p:nvSpPr>
        <p:spPr>
          <a:xfrm>
            <a:off x="971550" y="1233488"/>
            <a:ext cx="7920038" cy="51117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E8402A-63F3-4A95-9B00-B9F2A8FD2143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EB5C3-6393-4D5D-98E3-2A64CCBEABC5}" type="slidenum">
              <a:rPr lang="ru-RU" altLang="ru-RU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5122" name="Picture 2" descr="marinni: &amp;Pcy;&amp;ocy;&amp;rcy;&amp;tcy;&amp;ncy;&amp;ocy;&amp;jcy;. &amp;Icy;&amp;scy;&amp;tcy;&amp;ocy;&amp;rcy;&amp;icy;&amp;yacy; &amp;pcy;&amp;rcy;&amp;ocy;&amp;fcy;&amp;iecy;&amp;scy;&amp;scy;&amp;icy;&amp;icy; &amp;icy; &amp;kcy;&amp;acy;&amp;rcy;&amp;tcy;&amp;icy;&amp;ncy;&amp;kcy;&amp;icy;.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71600" y="1027759"/>
            <a:ext cx="7920000" cy="53285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6A66A-3977-427B-B039-8E6C46EFBA88}" type="slidenum">
              <a:rPr lang="ru-RU" altLang="ru-RU"/>
              <a:pPr>
                <a:defRPr/>
              </a:pPr>
              <a:t>12</a:t>
            </a:fld>
            <a:endParaRPr lang="ru-RU" altLang="ru-RU"/>
          </a:p>
        </p:txBody>
      </p:sp>
      <p:pic>
        <p:nvPicPr>
          <p:cNvPr id="8196" name="Picture 4" descr="&amp;Scy;&amp;Acy;&amp;Pcy;&amp;Ocy;&amp;ZHcy;&amp;Ncy;&amp;Icy;&amp;Kcy;&amp;I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971600" y="645685"/>
            <a:ext cx="7715200" cy="5591645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5076825" y="274638"/>
            <a:ext cx="3814763" cy="741362"/>
          </a:xfrm>
        </p:spPr>
        <p:txBody>
          <a:bodyPr/>
          <a:lstStyle/>
          <a:p>
            <a:pPr eaLnBrk="1" hangingPunct="1"/>
            <a:r>
              <a:rPr lang="ru-RU" sz="3600" b="1" smtClean="0"/>
              <a:t>Портной</a:t>
            </a:r>
          </a:p>
        </p:txBody>
      </p:sp>
      <p:pic>
        <p:nvPicPr>
          <p:cNvPr id="10242" name="Picture 2" descr="Albert Ank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403648" y="548680"/>
            <a:ext cx="3936636" cy="583264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792163" y="274638"/>
            <a:ext cx="3590925" cy="741362"/>
          </a:xfrm>
        </p:spPr>
        <p:txBody>
          <a:bodyPr/>
          <a:lstStyle/>
          <a:p>
            <a:pPr eaLnBrk="1" hangingPunct="1"/>
            <a:r>
              <a:rPr lang="ru-RU" smtClean="0"/>
              <a:t>Герцог Альбрехт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B1BCC-AB58-480C-AAF6-8B2A69BB86FC}" type="slidenum">
              <a:rPr lang="ru-RU" altLang="ru-RU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3074" name="Picture 2" descr="&amp;Pcy;&amp;iecy;&amp;rcy;&amp;scy;&amp;ocy;&amp;ncy;&amp;acy;&amp;lcy;&amp;softcy;&amp;ncy;&amp;ycy;&amp;jcy; &amp;scy;&amp;acy;&amp;jcy;&amp;tcy;: &amp;Ucy; &amp;Vcy;&amp;ocy;&amp;kcy;&amp;zcy;&amp;acy;&amp;lcy;&amp;acy; - page_2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535996" y="548680"/>
            <a:ext cx="4150804" cy="580767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mtClean="0"/>
              <a:t>Университет «Альбертина»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971550" y="1233488"/>
            <a:ext cx="7920038" cy="51117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1D4271-F6AB-423F-A8CD-986D9C854130}" type="slidenum">
              <a:rPr lang="ru-RU" altLang="ru-RU"/>
              <a:pPr>
                <a:defRPr/>
              </a:pPr>
              <a:t>15</a:t>
            </a:fld>
            <a:endParaRPr lang="ru-RU" altLang="ru-RU"/>
          </a:p>
        </p:txBody>
      </p:sp>
      <p:pic>
        <p:nvPicPr>
          <p:cNvPr id="7" name="Рисунок 6" descr="&amp;Fcy;&amp;ocy;&amp;tcy;&amp;ocy; &amp;ecy;&amp;kcy;&amp;scy;&amp;kcy;&amp;ucy;&amp;rcy;&amp;scy;&amp;icy;&amp;yacy; - &amp;Dcy;&amp;ocy;&amp;vcy;&amp;ocy;&amp;iecy;&amp;ncy;&amp;ncy;&amp;ycy;&amp;jcy; &amp;Kcy;&amp;acy;&amp;lcy;&amp;icy;&amp;ncy;&amp;icy;&amp;ncy;&amp;gcy;&amp;rcy;&amp;acy;&amp;dcy; (&amp;Kcy;&amp;iocy;&amp;ncy;&amp;icy;&amp;gcy;&amp;scy;&amp;bcy;&amp;iecy;&amp;rcy;&amp;gcy;) (642 &amp;fcy;&amp;ocy;&amp;tcy;&amp;ocy;) (1 &amp;chcy;&amp;acy;&amp;scy;&amp;tcy;&amp;softcy;)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71600" y="1232756"/>
            <a:ext cx="7920000" cy="512359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827088" y="274638"/>
            <a:ext cx="8064500" cy="741362"/>
          </a:xfrm>
        </p:spPr>
        <p:txBody>
          <a:bodyPr/>
          <a:lstStyle/>
          <a:p>
            <a:pPr eaLnBrk="1" hangingPunct="1"/>
            <a:r>
              <a:rPr lang="ru-RU" smtClean="0"/>
              <a:t>Лекцию ведёт И.Кант.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638AB-E92F-454B-97FA-DD8F22418D0B}" type="slidenum">
              <a:rPr lang="ru-RU" altLang="ru-RU"/>
              <a:pPr>
                <a:defRPr/>
              </a:pPr>
              <a:t>16</a:t>
            </a:fld>
            <a:endParaRPr lang="ru-RU" altLang="ru-RU"/>
          </a:p>
        </p:txBody>
      </p:sp>
      <p:pic>
        <p:nvPicPr>
          <p:cNvPr id="7" name="Объект 6" descr="http://upload.wikimedia.org/wikipedia/commons/5/58/KantLecturing.jpg"/>
          <p:cNvPicPr>
            <a:picLocks noGrp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115616" y="1124745"/>
            <a:ext cx="7571184" cy="536459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7"/>
          <p:cNvSpPr>
            <a:spLocks noGrp="1"/>
          </p:cNvSpPr>
          <p:nvPr>
            <p:ph type="title"/>
          </p:nvPr>
        </p:nvSpPr>
        <p:spPr>
          <a:xfrm>
            <a:off x="896938" y="274638"/>
            <a:ext cx="7789862" cy="741362"/>
          </a:xfrm>
        </p:spPr>
        <p:txBody>
          <a:bodyPr/>
          <a:lstStyle/>
          <a:p>
            <a:pPr eaLnBrk="1" hangingPunct="1"/>
            <a:r>
              <a:rPr lang="ru-RU" smtClean="0"/>
              <a:t>Иммануил     Кант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643D76-1924-4051-BD2B-9866B617591A}" type="slidenum">
              <a:rPr lang="ru-RU" altLang="ru-RU"/>
              <a:pPr>
                <a:defRPr/>
              </a:pPr>
              <a:t>17</a:t>
            </a:fld>
            <a:endParaRPr lang="ru-RU" altLang="ru-RU"/>
          </a:p>
        </p:txBody>
      </p:sp>
      <p:pic>
        <p:nvPicPr>
          <p:cNvPr id="11" name="Объект 10" descr="&amp;Acy;&amp;ucy;&amp;dcy;&amp;icy;&amp;ocy;&amp;kcy;&amp;ncy;&amp;icy;&amp;gcy;&amp;icy; &amp;kcy;&amp;acy;&amp;ncy;&amp;tcy; &amp;scy;&amp;kcy;&amp;acy;&amp;chcy;&amp;acy;&amp;tcy;&amp;softcy; Torrent &amp;scy;&amp;scy;&amp;ycy;&amp;lcy;&amp;kcy;&amp;acy; &amp;ncy;&amp;acy; foffice.ru.com"/>
          <p:cNvPicPr>
            <a:picLocks noGrp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007604" y="1124744"/>
            <a:ext cx="3564396" cy="5231605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Объект 11" descr="http://lib.znate.ru/pars_docs/refs/290/289653/289653_html_m75f216cc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968045" y="1124744"/>
            <a:ext cx="3718756" cy="5231605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1"/>
          <p:cNvSpPr>
            <a:spLocks noGrp="1"/>
          </p:cNvSpPr>
          <p:nvPr>
            <p:ph type="title"/>
          </p:nvPr>
        </p:nvSpPr>
        <p:spPr>
          <a:xfrm>
            <a:off x="1150938" y="152400"/>
            <a:ext cx="7535862" cy="784225"/>
          </a:xfrm>
        </p:spPr>
        <p:txBody>
          <a:bodyPr/>
          <a:lstStyle/>
          <a:p>
            <a:pPr eaLnBrk="1" hangingPunct="1"/>
            <a:r>
              <a:rPr lang="ru-RU" smtClean="0"/>
              <a:t>Памятник И. Канту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615A5-8DC2-4533-8F31-A09AE4C91987}" type="slidenum">
              <a:rPr lang="ru-RU" altLang="ru-RU"/>
              <a:pPr>
                <a:defRPr/>
              </a:pPr>
              <a:t>18</a:t>
            </a:fld>
            <a:endParaRPr lang="ru-RU" altLang="ru-RU"/>
          </a:p>
        </p:txBody>
      </p:sp>
      <p:pic>
        <p:nvPicPr>
          <p:cNvPr id="15" name="Объект 14" descr="&amp;KHcy;&amp;rcy;&amp;icy;&amp;scy;&amp;tcy;&amp;icy;&amp;acy;&amp;ncy; &amp;Dcy;&amp;acy;&amp;ncy;&amp;icy;&amp;ecy;&amp;lcy;&amp;softcy; &amp;Rcy;&amp;acy;&amp;ucy;&amp;khcy; (1777 – 1857&amp;gcy;&amp;gcy;)"/>
          <p:cNvPicPr>
            <a:picLocks noGrp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043608" y="936626"/>
            <a:ext cx="3384376" cy="541972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6" name="Объект 15" descr="http://historiegg.ucoz.ru/_fr/0/211091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961384" y="936626"/>
            <a:ext cx="3725416" cy="5419724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1325562"/>
          </a:xfrm>
        </p:spPr>
        <p:txBody>
          <a:bodyPr/>
          <a:lstStyle/>
          <a:p>
            <a:pPr eaLnBrk="1" hangingPunct="1"/>
            <a:r>
              <a:rPr lang="ru-RU" smtClean="0"/>
              <a:t>Сейчас я как и прежде смотрю на университет.</a:t>
            </a:r>
          </a:p>
        </p:txBody>
      </p:sp>
      <p:pic>
        <p:nvPicPr>
          <p:cNvPr id="1026" name="Picture 2" descr="&amp;Kcy;&amp;acy;&amp;lcy;&amp;icy;&amp;ncy;&amp;icy;&amp;ncy;&amp;gcy;&amp;rcy;&amp;acy;&amp;dcy; (&amp;Kcy;&amp;iocy;&amp;ncy;&amp;icy;&amp;gcy;&amp;scy;&amp;bcy;&amp;iecy;&amp;rcy;&amp;gcy;), &amp;kcy;&amp;ocy;&amp;tcy;&amp;ocy;&amp;rcy;&amp;ocy;&amp;gcy;&amp;ocy; &amp;bcy;&amp;ocy;&amp;lcy;&amp;softcy;&amp;shcy;&amp;iecy; &amp;ncy;&amp;iecy;&amp;tcy; &amp;Ocy;&amp;Pcy;&amp;Tcy;&amp;Icy;&amp;Mcy;&amp;Icy;&amp;Scy;&amp;T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863588" y="1600199"/>
            <a:ext cx="4104456" cy="452596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028" name="Picture 4" descr="&amp;Zcy;&amp;dcy;&amp;acy;&amp;ncy;&amp;icy;&amp;iecy; &amp;pcy;&amp;ocy;&amp;dcy; &amp;bcy;&amp;icy;&amp;zcy;&amp;ncy;&amp;iecy;&amp;scy;-&amp;icy;&amp;ncy;&amp;kcy;&amp;ucy;&amp;bcy;&amp;acy;&amp;tcy;&amp;ocy;&amp;rcy; &amp;ucy;&amp;zhcy;&amp;iecy; &amp;vcy; &amp;pcy;&amp;lcy;&amp;acy;&amp;ncy;&amp;acy;&amp;khcy; &amp;Rcy;&amp;ucy;&amp;Gcy;&amp;rcy;&amp;acy;&amp;dcy;.&amp;iecy;&amp;ucy; - &amp;Kcy;&amp;acy;&amp;lcy;&amp;icy;&amp;ncy;&amp;icy;&amp;ncy;…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112060" y="1600200"/>
            <a:ext cx="3888432" cy="452596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z="6000" smtClean="0"/>
              <a:t>Рыцари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19C5989-86E6-4878-8C26-06F0E385FB80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1434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AB4AA7-91CF-4034-92FC-3C74A04D33E9}" type="slidenum">
              <a:rPr lang="ru-RU" altLang="ru-RU" smtClean="0">
                <a:solidFill>
                  <a:srgbClr val="B38989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>
              <a:solidFill>
                <a:srgbClr val="B38989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" name="Объект 9" descr="http://papersolders.ucoz.ru/_fr/1/4786766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047750" y="1196752"/>
            <a:ext cx="3657600" cy="515959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Объект 10" descr="http://papersolders.ucoz.ru/_fr/1/764036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004048" y="1196752"/>
            <a:ext cx="3682752" cy="515959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mtClean="0"/>
              <a:t>Университет имени И.Канта</a:t>
            </a:r>
          </a:p>
        </p:txBody>
      </p:sp>
      <p:pic>
        <p:nvPicPr>
          <p:cNvPr id="2050" name="Picture 2" descr="&amp;Ncy;&amp;ocy;&amp;vcy;&amp;ycy;&amp;iecy; &amp;rcy;&amp;ucy;&amp;ncy;&amp;ycy; - &amp;Rcy;&amp;ucy;&amp;scy;&amp;scy;&amp;kcy;&amp;acy;&amp;yacy; &amp;Bcy;&amp;acy;&amp;lcy;&amp;tcy;&amp;icy;&amp;jcy;&amp;scy;&amp;kcy;&amp;acy;&amp;yacy; &amp;Rcy;&amp;iecy;&amp;scy;&amp;pcy;&amp;ucy;&amp;bcy;&amp;lcy;&amp;icy;&amp;kcy;&amp;acy; - &amp;kcy;&amp;ucy;&amp;lcy;&amp;softcy;&amp;tcy;&amp;ucy;&amp;rcy;-&amp;mcy;&amp;ucy;&amp;lcy;&amp;softcy;&amp;tcy;&amp;ucy;&amp;r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115616" y="1304764"/>
            <a:ext cx="7632848" cy="532859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mtClean="0"/>
              <a:t>Здесь покоится И. Кант</a:t>
            </a:r>
          </a:p>
        </p:txBody>
      </p:sp>
      <p:pic>
        <p:nvPicPr>
          <p:cNvPr id="4098" name="Picture 2" descr="https://upload.wikimedia.org/wikipedia/commons/thumb/b/b6/Kant_kaliningrad2.png/220px-Kant_kaliningrad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2087724" y="1016732"/>
            <a:ext cx="5544615" cy="5652627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mtClean="0"/>
              <a:t>Кёнигсберг после ВОВ</a:t>
            </a:r>
          </a:p>
        </p:txBody>
      </p:sp>
      <p:pic>
        <p:nvPicPr>
          <p:cNvPr id="5122" name="Picture 2" descr="&amp;Vcy;&amp;ocy;&amp;zcy;&amp;dcy;&amp;ucy;&amp;shcy;&amp;ncy;&amp;acy;&amp;yacy; &amp;bcy;&amp;ocy;&amp;jcy;&amp;ncy;&amp;yacy;-2. &amp;Ecy;&amp;vcy;&amp;ocy;&amp;lcy;&amp;yucy;&amp;tscy;&amp;icy;&amp;yacy; &amp;bcy;&amp;ocy;&amp;jcy;&amp;ncy;&amp;icy;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280928" y="1233488"/>
            <a:ext cx="7301282" cy="511175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3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8" name="Picture 4" descr="&amp;Vcy;&amp;ocy;&amp;zcy;&amp;dcy;&amp;ucy;&amp;shcy;&amp;ncy;&amp;acy;&amp;yacy; &amp;bcy;&amp;ocy;&amp;jcy;&amp;ncy;&amp;yacy;-2. &amp;Ecy;&amp;vcy;&amp;ocy;&amp;lcy;&amp;yucy;&amp;tscy;&amp;icy;&amp;yacy; &amp;bcy;&amp;ocy;&amp;jcy;&amp;ncy;&amp;icy;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80928" y="1233488"/>
            <a:ext cx="7301282" cy="511175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0" name="Picture 2" descr="&amp;Kcy;&amp;iecy;&amp;ncy;&amp;icy;&amp;gcy;&amp;scy;&amp;bcy;&amp;iecy;&amp;rcy;&amp;gcy; &amp;pcy;&amp;ocy;&amp;scy;&amp;lcy;&amp;iecy; &amp;scy;&amp;rcy;&amp;acy;&amp;zhcy;&amp;iecy;&amp;ncy;&amp;icy;&amp;jcy;, &amp;Vcy;&amp;ocy;&amp;scy;&amp;tcy;&amp;ocy;&amp;chcy;&amp;ncy;&amp;ycy;&amp;jcy; &amp;fcy;&amp;rcy;&amp;ocy;&amp;ncy;&amp;tcy;, &amp;Vcy;&amp;tcy;&amp;ocy;&amp;rcy;&amp;acy;&amp;yacy; &amp;mcy;&amp;icy;&amp;rcy;&amp;ocy;&amp;vcy;&amp;acy;&amp;yacy;, &amp;Scy;&amp;kcy;&amp;acy;&amp;chcy;&amp;acy;&amp;tcy;&amp;softcy; &amp;Ocy;&amp;bcy;&amp;ocy;&amp;icy; &amp;icy; &amp;Fcy;&amp;ocy;&amp;tcy;&amp;o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121569" y="1016732"/>
            <a:ext cx="7620000" cy="558062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5425"/>
            <a:ext cx="7534275" cy="12096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Калининград назван в честь </a:t>
            </a:r>
            <a:r>
              <a:rPr lang="ru-RU" dirty="0" err="1"/>
              <a:t>М.И.Калинина</a:t>
            </a:r>
            <a:r>
              <a:rPr lang="ru-RU" dirty="0"/>
              <a:t> – известного политического деятеля.</a:t>
            </a:r>
          </a:p>
        </p:txBody>
      </p:sp>
      <p:pic>
        <p:nvPicPr>
          <p:cNvPr id="6" name="Picture 4" descr="&amp;Gcy;&amp;ocy;&amp;lcy;&amp;ocy;&amp;dcy;&amp;ncy;&amp;acy;&amp;yacy; &amp;Rcy;&amp;ocy;&amp;scy;&amp;scy;&amp;icy;&amp;yacy; :: NoNa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291643" y="1600200"/>
            <a:ext cx="3319039" cy="452596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7" name="Picture 2" descr="&amp;Pcy;&amp;acy;&amp;mcy;&amp;yacy;&amp;tcy;&amp;ncy;&amp;icy;&amp;kcy; &amp;Mcy;.&amp;Icy; &amp;Kcy;&amp;acy;&amp;lcy;&amp;icy;&amp;ncy;&amp;icy;&amp;ncy;&amp;ucy; &amp;Kcy;&amp;acy;&amp;lcy;&amp;icy;&amp;ncy;&amp;icy;&amp;ncy;&amp;gcy;&amp;rcy;&amp;acy;&amp;dcy;.R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148064" y="1600200"/>
            <a:ext cx="3420380" cy="452596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6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Королевские ворота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7DF8D-61E4-42E7-BBC2-C74E9EEF890E}" type="slidenum">
              <a:rPr lang="ru-RU" altLang="ru-RU"/>
              <a:pPr>
                <a:defRPr/>
              </a:pPr>
              <a:t>26</a:t>
            </a:fld>
            <a:endParaRPr lang="ru-RU" altLang="ru-RU"/>
          </a:p>
        </p:txBody>
      </p:sp>
      <p:pic>
        <p:nvPicPr>
          <p:cNvPr id="10" name="Picture 4" descr="&amp;Fcy;&amp;ocy;&amp;tcy;&amp;ocy; &amp;ecy;&amp;kcy;&amp;scy;&amp;kcy;&amp;ucy;&amp;rcy;&amp;scy;&amp;icy;&amp;yacy; - &amp;Dcy;&amp;ocy;&amp;vcy;&amp;ocy;&amp;iecy;&amp;ncy;&amp;ncy;&amp;ycy;&amp;jcy; &amp;Kcy;&amp;acy;&amp;lcy;&amp;icy;&amp;ncy;&amp;icy;&amp;ncy;&amp;gcy;&amp;rcy;&amp;acy;&amp;dcy; (&amp;Kcy;&amp;iocy;&amp;ncy;&amp;icy;&amp;gcy;&amp;scy;&amp;bcy;&amp;iecy;&amp;rcy;&amp;gcy;) (642 &amp;fcy;&amp;ocy;&amp;tcy;&amp;ocy;) (1 &amp;chcy;&amp;acy;&amp;scy;&amp;tcy;&amp;softcy;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99592" y="1304764"/>
            <a:ext cx="4124850" cy="505158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1" name="Picture 6" descr="&amp;Kcy;&amp;acy;&amp;lcy;&amp;icy;&amp;ncy;&amp;icy;&amp;ncy;&amp;gcy;&amp;rcy;&amp;acy;&amp;dcy;: &amp;zcy;&amp;iecy;&amp;lcy;&amp;iecy;&amp;ncy;&amp;ycy;&amp;jcy; &amp;gcy;&amp;ocy;&amp;rcy;&amp;ocy;&amp;dcy; &amp;scy; &amp;bcy;&amp;ocy;&amp;gcy;&amp;acy;&amp;tcy;&amp;ocy;&amp;jcy; &amp;icy;&amp;scy;&amp;tcy;&amp;ocy;&amp;rcy;&amp;icy;&amp;iecy;&amp;jcy; &amp;Pcy;&amp;ucy;&amp;tcy;&amp;iecy;&amp;shcy;&amp;iecy;&amp;scy;&amp;tcy;&amp;vcy;&amp;ucy;&amp;iecy;&amp;mcy; &amp;pcy;&amp;ocy; &amp;Rcy;&amp;ocy;&amp;scy;&amp;scy;&amp;icy;&amp;icy; &amp;Gcy;&amp;ocy;&amp;rcy;&amp;ocy;&amp;dcy;&amp;acy; &amp;icy; &amp;scy;&amp;tcy;&amp;rcy;&amp;acy;&amp;ncy;&amp;ycy; &amp;Kcy;&amp;acy;&amp;lcy;&amp;icy;&amp;ncy;&amp;icy;&amp;ncy;&amp;gcy;&amp;rcy;&amp;acy;&amp;dcy;: &amp;zcy;&amp;iecy;&amp;lcy;&amp;iecy;&amp;ncy;&amp;ycy;&amp;jcy; &amp;gcy;&amp;ocy;&amp;rcy;&amp;ocy;&amp;dcy; &amp;scy; &amp;bcy;&amp;ocy;&amp;gcy;&amp;acy;&amp;tcy;&amp;ocy;&amp;jcy; &amp;icy;&amp;scy;&amp;tcy;&amp;ocy;&amp;rcy;&amp;i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256076" y="1304764"/>
            <a:ext cx="3890106" cy="505158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6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Кафедральный собор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1CE5A-0B52-42E7-9F07-736C5CB0399E}" type="slidenum">
              <a:rPr lang="ru-RU" altLang="ru-RU"/>
              <a:pPr>
                <a:defRPr/>
              </a:pPr>
              <a:t>27</a:t>
            </a:fld>
            <a:endParaRPr lang="ru-RU" altLang="ru-RU"/>
          </a:p>
        </p:txBody>
      </p:sp>
      <p:pic>
        <p:nvPicPr>
          <p:cNvPr id="10" name="Picture 6" descr="&amp;Fcy;&amp;ocy;&amp;tcy;&amp;ocy; &amp;ecy;&amp;kcy;&amp;scy;&amp;kcy;&amp;ucy;&amp;rcy;&amp;scy;&amp;icy;&amp;yacy; - &amp;Dcy;&amp;ocy;&amp;vcy;&amp;ocy;&amp;iecy;&amp;ncy;&amp;ncy;&amp;ycy;&amp;jcy; &amp;Kcy;&amp;acy;&amp;lcy;&amp;icy;&amp;ncy;&amp;icy;&amp;ncy;&amp;gcy;&amp;rcy;&amp;acy;&amp;dcy; (&amp;Kcy;&amp;iocy;&amp;ncy;&amp;icy;&amp;gcy;&amp;scy;&amp;bcy;&amp;iecy;&amp;rcy;&amp;gcy;) (642 &amp;fcy;&amp;ocy;&amp;tcy;&amp;ocy;) (1 &amp;chcy;&amp;acy;&amp;scy;&amp;tcy;&amp;softcy;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998630" y="1016732"/>
            <a:ext cx="3802686" cy="5339617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1" name="Picture 2" descr="&amp;Fcy;&amp;ocy;&amp;rcy;&amp;ucy;&amp;mcy; &amp;Tcy;&amp;Vcy;&amp;Scy; &amp;Ncy;&amp;iecy;&amp;dcy;&amp;ocy;&amp;acy;&amp;rcy;&amp;iecy;&amp;scy;&amp;tcy;&amp;ocy;&amp;vcy;&amp;acy;&amp;ncy;&amp;ncy;&amp;ycy;&amp;iecy; &amp;ucy;&amp;chcy;&amp;acy;&amp;scy;&amp;tcy;&amp;ncy;&amp;icy;&amp;tscy;&amp;ycy; &amp;gcy;&amp;rcy;&amp;ucy;&amp;pcy;&amp;pcy;&amp;ycy; Pussy Riot &amp;ocy;&amp;tcy;&amp;vcy;&amp;iecy;&amp;tcy;&amp;icy;&amp;lcy;&amp;icy; &amp;scy;&amp;pcy;&amp;iecy;&amp;tscy;&amp;pcy;&amp;acy;&amp;tcy;&amp;rcy;&amp;icy;&amp;acy;&amp;rcy;&amp;khcy;&amp;ucy; &amp;ocy;&amp;tcy; &amp;Lcy;&amp;ucy;&amp;bcy;&amp;yacy;&amp;ncy;&amp;kcy;&amp;icy;. &amp;KHcy;&amp;ocy;&amp;rcy;&amp;ocy;&amp;shcy;&amp;ocy; &amp;ocy;&amp;tcy;&amp;vcy;&amp;iecy;&amp;tcy;&amp;icy;&amp;lcy;&amp;i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954306" y="1016732"/>
            <a:ext cx="3885484" cy="5339617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6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Музей янтаря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E18B7-A5E0-4EB0-B514-E66E737631A5}" type="slidenum">
              <a:rPr lang="ru-RU" altLang="ru-RU"/>
              <a:pPr>
                <a:defRPr/>
              </a:pPr>
              <a:t>28</a:t>
            </a:fld>
            <a:endParaRPr lang="ru-RU" altLang="ru-RU"/>
          </a:p>
        </p:txBody>
      </p:sp>
      <p:pic>
        <p:nvPicPr>
          <p:cNvPr id="10" name="Picture 2" descr="&amp;Ecy;&amp;tcy;&amp;ocy;&amp;Rcy;&amp;iecy;&amp;tcy;&amp;rcy;&amp;ocy;.ru - &amp;scy;&amp;tcy;&amp;acy;&amp;rcy;&amp;ycy;&amp;iecy; &amp;fcy;&amp;ocy;&amp;tcy;&amp;ocy; &amp;gcy;&amp;ocy;&amp;rcy;&amp;ocy;&amp;dcy;&amp;ocy;&amp;vcy; &amp;Pcy;&amp;ucy;&amp;bcy;&amp;lcy;&amp;icy;&amp;kcy;&amp;acy;&amp;tscy;&amp;icy;&amp;icy; &amp;pcy;&amp;ocy;&amp;lcy;&amp;softcy;&amp;zcy;&amp;ocy;&amp;vcy;&amp;acy;&amp;tcy;&amp;iecy;&amp;lcy;&amp;ya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829059" y="1448780"/>
            <a:ext cx="4210993" cy="457250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1" name="Picture 4" descr="&amp;Kcy;&amp;acy;&amp;lcy;&amp;icy;&amp;ncy;&amp;icy;&amp;ncy;&amp;gcy;&amp;rcy;&amp;acy;&amp;dcy;&amp;scy;&amp;kcy;&amp;icy;&amp;jcy; &amp;mcy;&amp;ucy;&amp;zcy;&amp;iecy;&amp;jcy; &amp;yacy;&amp;ncy;&amp;tcy;&amp;acy;&amp;rcy;&amp;yacy;. &amp;Mcy;&amp;ucy;&amp;zcy;&amp;iecy;&amp;icy; &amp;yacy;&amp;ncy;&amp;tcy;&amp;acy;&amp;rcy;&amp;yacy; &amp;vcy; &amp;Kcy;&amp;acy;&amp;lcy;&amp;icy;&amp;ncy;&amp;icy;&amp;ncy;&amp;gcy;&amp;rcy;&amp;acy;&amp;dcy;&amp;iecy;, &amp;Pcy;&amp;acy;&amp;lcy;&amp;acy;&amp;ncy;&amp;gcy;&amp;ie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220072" y="1448780"/>
            <a:ext cx="3744416" cy="457250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6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Кукольный театр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68E5B-AD0E-4B88-B56D-F5C3143BC043}" type="slidenum">
              <a:rPr lang="ru-RU" altLang="ru-RU"/>
              <a:pPr>
                <a:defRPr/>
              </a:pPr>
              <a:t>29</a:t>
            </a:fld>
            <a:endParaRPr lang="ru-RU" altLang="ru-RU"/>
          </a:p>
        </p:txBody>
      </p:sp>
      <p:pic>
        <p:nvPicPr>
          <p:cNvPr id="10" name="Picture 10" descr="https://edugalaxy.intel.ru/index.php?s=&amp;act=attach&amp;type=blogentry&amp;id=153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932580" y="1246920"/>
            <a:ext cx="3495403" cy="510943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1" name="Picture 4" descr="&amp;Dcy;&amp;ocy;&amp;scy;&amp;tcy;&amp;ocy;&amp;pcy;&amp;rcy;&amp;icy;&amp;mcy;&amp;iecy;&amp;chcy;&amp;acy;&amp;tcy;&amp;iecy;&amp;lcy;&amp;softcy;&amp;ncy;&amp;ocy;&amp;scy;&amp;tcy;&amp;icy; / &amp;Pcy;&amp;ocy;&amp;icy;&amp;scy;&amp;kcy; &amp;ecy;&amp;kcy;&amp;scy;&amp;kcy;&amp;ucy;&amp;rcy;&amp;scy;&amp;icy;&amp;icy; &amp;vcy; &amp;vcy;&amp;acy;&amp;shcy;&amp;iecy;&amp;mcy; &amp;gcy;&amp;ocy;&amp;rcy;&amp;ocy;&amp;dcy;&amp;ie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676076" y="1246920"/>
            <a:ext cx="4180400" cy="510943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mtClean="0"/>
              <a:t>Замок Кёнигсберг</a:t>
            </a: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971550" y="1233488"/>
            <a:ext cx="7920038" cy="51117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7701B-84B1-4C27-9C1A-8B72F2087918}" type="slidenum">
              <a:rPr lang="ru-RU" altLang="ru-RU"/>
              <a:pPr>
                <a:defRPr/>
              </a:pPr>
              <a:t>3</a:t>
            </a:fld>
            <a:endParaRPr lang="ru-RU" altLang="ru-RU"/>
          </a:p>
        </p:txBody>
      </p:sp>
      <p:pic>
        <p:nvPicPr>
          <p:cNvPr id="7" name="Рисунок 6" descr="&amp;Fcy;&amp;ocy;&amp;tcy;&amp;ocy; &amp;ecy;&amp;kcy;&amp;scy;&amp;kcy;&amp;ucy;&amp;rcy;&amp;scy;&amp;icy;&amp;yacy; - &amp;Dcy;&amp;ocy;&amp;vcy;&amp;ocy;&amp;iecy;&amp;ncy;&amp;ncy;&amp;ycy;&amp;jcy; &amp;Kcy;&amp;acy;&amp;lcy;&amp;icy;&amp;ncy;&amp;icy;&amp;ncy;&amp;gcy;&amp;rcy;&amp;acy;&amp;dcy; (&amp;Kcy;&amp;iocy;&amp;ncy;&amp;icy;&amp;gcy;&amp;scy;&amp;bcy;&amp;iecy;&amp;rcy;&amp;gcy;) (642 &amp;fcy;&amp;ocy;&amp;tcy;&amp;ocy;) (1 &amp;chcy;&amp;acy;&amp;scy;&amp;tcy;&amp;softcy;)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71600" y="1232756"/>
            <a:ext cx="7920000" cy="51125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6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Драматический театр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8C41B-447B-4FDC-8FBD-A50EC6D16346}" type="slidenum">
              <a:rPr lang="ru-RU" altLang="ru-RU"/>
              <a:pPr>
                <a:defRPr/>
              </a:pPr>
              <a:t>30</a:t>
            </a:fld>
            <a:endParaRPr lang="ru-RU" altLang="ru-RU"/>
          </a:p>
        </p:txBody>
      </p:sp>
      <p:pic>
        <p:nvPicPr>
          <p:cNvPr id="11" name="Объект 7" descr="http://dg51.mycdn.me/getImage?photoId=599127806444&amp;photoType=3"/>
          <p:cNvPicPr>
            <a:picLocks noGrp="1"/>
          </p:cNvPicPr>
          <p:nvPr>
            <p:ph sz="half" idx="2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427984" y="1053008"/>
            <a:ext cx="4572508" cy="349211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Объект 6" descr="http://dg51.mycdn.me/getImage?photoId=557146357484&amp;photoType=3"/>
          <p:cNvPicPr>
            <a:picLocks noGrp="1"/>
          </p:cNvPicPr>
          <p:nvPr>
            <p:ph sz="half" idx="1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007604" y="2844578"/>
            <a:ext cx="4464496" cy="352839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mtClean="0"/>
              <a:t>Музыкальный театр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89348-E090-4239-94CF-452CCD9D7E44}" type="slidenum">
              <a:rPr lang="ru-RU" altLang="ru-RU"/>
              <a:pPr>
                <a:defRPr/>
              </a:pPr>
              <a:t>31</a:t>
            </a:fld>
            <a:endParaRPr lang="ru-RU" altLang="ru-RU"/>
          </a:p>
        </p:txBody>
      </p:sp>
      <p:pic>
        <p:nvPicPr>
          <p:cNvPr id="1026" name="Picture 2" descr="&amp;Kcy;&amp;acy;&amp;lcy;&amp;icy;&amp;ncy;&amp;icy;&amp;ncy;&amp;gcy;&amp;rcy;&amp;acy;&amp;dcy;&amp;scy;&amp;kcy;&amp;icy;&amp;jcy; &amp;ocy;&amp;bcy;&amp;lcy;&amp;acy;&amp;scy;&amp;tcy;&amp;ncy;&amp;ocy;&amp;jcy; &amp;Mcy;&amp;ucy;&amp;zcy;&amp;ycy;&amp;kcy;&amp;acy;&amp;lcy;&amp;softcy;&amp;ncy;&amp;ycy;&amp;jcy; &amp;tcy;&amp;iecy;&amp;acy;&amp;tcy;&amp;rcy;; &amp;fcy;&amp;ocy;&amp;tcy;&amp;ocy; 4746257, &amp;fcy;&amp;ocy;&amp;tcy;&amp;ocy;&amp;gcy;&amp;rcy;&amp;acy;&amp;fcy; &amp;Icy;&amp;gcy;&amp;ocy;&amp;rcy;&amp;softcy; &amp;Ncy;&amp;icy;&amp;lcy;&amp;ocy;&amp;vcy;. &amp;Fcy;&amp;ocy;&amp;tcy;&amp;ocy;&amp;bcy;&amp;acy;&amp;ncy;&amp;kcy; &amp;Lcy;&amp;ocy;&amp;rcy;&amp;icy; - &amp;Pcy;&amp;rcy;&amp;ocy;&amp;dcy;&amp;acy;&amp;zhcy;&amp;acy; &amp;fcy;&amp;ocy;&amp;tcy;&amp;ocy;&amp;gcy;&amp;rcy;&amp;acy;&amp;fcy;&amp;icy;&amp;jcy;, &amp;icy;&amp;lcy;&amp;lcy;&amp;yucy;&amp;scy;&amp;tcy;&amp;rcy;&amp;acy;&amp;tscy;&amp;icy;&amp;j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331200" y="1235075"/>
            <a:ext cx="7200799" cy="5121275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6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Музей мирового океана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5D23C-778B-4878-B6B4-BC783524D6A0}" type="slidenum">
              <a:rPr lang="ru-RU" altLang="ru-RU"/>
              <a:pPr>
                <a:defRPr/>
              </a:pPr>
              <a:t>32</a:t>
            </a:fld>
            <a:endParaRPr lang="ru-RU" altLang="ru-RU"/>
          </a:p>
        </p:txBody>
      </p:sp>
      <p:pic>
        <p:nvPicPr>
          <p:cNvPr id="10" name="Picture 2" descr="&amp;Vcy; &amp;kcy;&amp;acy;&amp;lcy;&amp;icy;&amp;ncy;&amp;icy;&amp;ncy;&amp;gcy;&amp;rcy;&amp;acy;&amp;dcy;&amp;scy;&amp;kcy;&amp;ocy;&amp;mcy; &amp;Mcy;&amp;ucy;&amp;zcy;&amp;iecy;&amp;iecy; &amp;Mcy;&amp;icy;&amp;rcy;&amp;ocy;&amp;vcy;&amp;ocy;&amp;gcy;&amp;ocy; &amp;ocy;&amp;kcy;&amp;iecy;&amp;acy;&amp;ncy;&amp;acy; &amp;ucy;&amp;pcy;&amp;acy;&amp;lcy;&amp;ocy; &amp;chcy;&amp;icy;&amp;scy;&amp;lcy;&amp;ocy; &amp;pcy;&amp;ocy;&amp;scy;&amp;iecy;&amp;tcy;&amp;icy;&amp;tcy;&amp;iecy;&amp;lcy;&amp;iecy;&amp;j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783940" y="1016732"/>
            <a:ext cx="4680520" cy="324036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1" name="Picture 4" descr="&amp;Mcy;&amp;ucy;&amp;zcy;&amp;iecy;&amp;jcy; &amp;mcy;&amp;icy;&amp;rcy;&amp;ocy;&amp;vcy;&amp;ocy;&amp;gcy;&amp;ocy; &amp;ocy;&amp;kcy;&amp;iecy;&amp;acy;&amp;ncy;&amp;acy; &quot; &amp;Mcy;&amp;icy;&amp;rcy; &amp;bcy;&amp;iecy;&amp;zcy; &amp;vcy;&amp;icy;&amp;zcy;: &amp;Vcy;&amp;ocy;&amp;kcy;&amp;rcy;&amp;ucy;&amp;gcy; &amp;scy;&amp;vcy;&amp;iecy;&amp;tcy;&amp;acy; &amp;scy; &amp;Vcy;&amp;acy;&amp;lcy;&amp;iecy;&amp;rcy;&amp;icy;&amp;iecy;&amp;mcy; &amp;SHcy;&amp;acy;&amp;ncy;&amp;icy;&amp;ncy;&amp;ycy;&amp;m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139952" y="3515493"/>
            <a:ext cx="4826496" cy="3037769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0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Железнодорожный вокзал</a:t>
            </a:r>
          </a:p>
        </p:txBody>
      </p:sp>
      <p:pic>
        <p:nvPicPr>
          <p:cNvPr id="10" name="Объект 9" descr="&amp;Fcy;&amp;ocy;&amp;tcy;&amp;ocy; &amp;ecy;&amp;kcy;&amp;scy;&amp;kcy;&amp;ucy;&amp;rcy;&amp;scy;&amp;icy;&amp;yacy; - &amp;Dcy;&amp;ocy;&amp;vcy;&amp;ocy;&amp;iecy;&amp;ncy;&amp;ncy;&amp;ycy;&amp;jcy; &amp;Kcy;&amp;acy;&amp;lcy;&amp;icy;&amp;ncy;&amp;icy;&amp;ncy;&amp;gcy;&amp;rcy;&amp;acy;&amp;dcy; (&amp;Kcy;&amp;iocy;&amp;ncy;&amp;icy;&amp;gcy;&amp;scy;&amp;bcy;&amp;iecy;&amp;rcy;&amp;gcy;)"/>
          <p:cNvPicPr>
            <a:picLocks noGrp="1"/>
          </p:cNvPicPr>
          <p:nvPr>
            <p:ph sz="half"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1191" y="1016732"/>
            <a:ext cx="4686017" cy="305680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DB4E1-F206-40C5-90D0-FF274C58192C}" type="slidenum">
              <a:rPr lang="ru-RU" altLang="ru-RU"/>
              <a:pPr>
                <a:defRPr/>
              </a:pPr>
              <a:t>33</a:t>
            </a:fld>
            <a:endParaRPr lang="ru-RU" altLang="ru-RU"/>
          </a:p>
        </p:txBody>
      </p:sp>
      <p:pic>
        <p:nvPicPr>
          <p:cNvPr id="12290" name="Picture 2" descr="&amp;Ncy;&amp;ocy;&amp;vcy;&amp;ocy;&amp;scy;&amp;tcy;&amp;icy; &amp;ncy;&amp;iecy;&amp;dcy;&amp;vcy;&amp;icy;&amp;zhcy;&amp;icy;&amp;mcy;&amp;ocy;&amp;scy;&amp;tcy;&amp;icy; - &amp;Gcy;&amp;ocy;&amp;rcy;&amp;ocy;&amp;dcy; &amp;Kcy;&amp;acy;&amp;ncy;&amp;tcy;&amp;a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247964" y="3537012"/>
            <a:ext cx="4687327" cy="3175611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Зоопарк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E8402A-63F3-4A95-9B00-B9F2A8FD2143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3B007-7AFD-45CD-8740-0EFE64B22643}" type="slidenum">
              <a:rPr lang="ru-RU" altLang="ru-RU"/>
              <a:pPr>
                <a:defRPr/>
              </a:pPr>
              <a:t>34</a:t>
            </a:fld>
            <a:endParaRPr lang="ru-RU" altLang="ru-RU"/>
          </a:p>
        </p:txBody>
      </p:sp>
      <p:pic>
        <p:nvPicPr>
          <p:cNvPr id="10" name="Объект 4" descr="&amp;Fcy;&amp;ocy;&amp;tcy;&amp;ocy; &amp;ecy;&amp;kcy;&amp;scy;&amp;kcy;&amp;ucy;&amp;rcy;&amp;scy;&amp;icy;&amp;yacy; - &amp;Dcy;&amp;ocy;&amp;vcy;&amp;ocy;&amp;iecy;&amp;ncy;&amp;ncy;&amp;ycy;&amp;jcy; &amp;Kcy;&amp;acy;&amp;lcy;&amp;icy;&amp;ncy;&amp;icy;&amp;ncy;&amp;gcy;&amp;rcy;&amp;acy;&amp;dcy; (&amp;Kcy;&amp;iocy;&amp;ncy;&amp;icy;&amp;gcy;&amp;scy;&amp;bcy;&amp;iecy;&amp;rcy;&amp;gcy;) (642 &amp;fcy;&amp;ocy;&amp;tcy;&amp;ocy;) (1 &amp;chcy;&amp;acy;&amp;scy;&amp;tcy;&amp;softcy;)"/>
          <p:cNvPicPr>
            <a:picLocks noGrp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870078" y="1196752"/>
            <a:ext cx="4458006" cy="3625057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1" name="Picture 2" descr="&amp;Kcy;&amp;acy;&amp;lcy;&amp;icy;&amp;ncy;&amp;icy;&amp;ncy;&amp;gcy;&amp;rcy;&amp;acy;&amp;dcy;&amp;scy;&amp;kcy;&amp;icy;&amp;jcy; &amp;zcy;&amp;ocy;&amp;ocy;&amp;pcy;&amp;acy;&amp;rcy;&amp;kcy; &amp;ncy;&amp;iecy; &amp;vcy;&amp;ocy;&amp;shcy;&amp;iecy;&amp;lcy; &amp;vcy; &amp;scy;&amp;pcy;&amp;icy;&amp;scy;&amp;ocy;&amp;kcy; &amp;kcy;&amp;ucy;&amp;lcy;&amp;softcy;&amp;tcy;&amp;ucy;&amp;rcy;&amp;ncy;&amp;ycy;&amp;khcy; &amp;ocy;&amp;bcy;&amp;hardcy;&amp;iecy;&amp;kcy;&amp;tcy;&amp;ocy;&amp;vcy; &amp;scy; &amp;ucy;&amp;tcy;&amp;vcy;&amp;iecy;&amp;rcy;&amp;zhcy;&amp;dcy;&amp;iecy;&amp;ncy;&amp;ncy;&amp;ycy;&amp;mcy;&amp;icy; &amp;ocy;&amp;khcy;&amp;rcy;&amp;acy;&amp;ncy;&amp;ncy;&amp;ycy;&amp;mcy;&amp;icy; &amp;zcy;&amp;ocy;&amp;ncy;&amp;acy;&amp;mcy;&amp;i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224563" y="3757990"/>
            <a:ext cx="4657273" cy="290274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Рыбная деревня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E8402A-63F3-4A95-9B00-B9F2A8FD2143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C73A3-C090-42D4-AE8C-82995292941E}" type="slidenum">
              <a:rPr lang="ru-RU" altLang="ru-RU"/>
              <a:pPr>
                <a:defRPr/>
              </a:pPr>
              <a:t>35</a:t>
            </a:fld>
            <a:endParaRPr lang="ru-RU" altLang="ru-RU"/>
          </a:p>
        </p:txBody>
      </p:sp>
      <p:pic>
        <p:nvPicPr>
          <p:cNvPr id="10242" name="Picture 2" descr="&amp;Pcy;&amp;ucy;&amp;tcy;&amp;iecy;&amp;shcy;&amp;iecy;&amp;scy;&amp;tcy;&amp;vcy;&amp;icy;&amp;iecy; &amp;vcy; &amp;Kcy;&amp;iecy;&amp;ncy;&amp;icy;&amp;gcy;&amp;scy;&amp;bcy;&amp;iecy;&amp;rcy;&amp;gcy;: &amp;kcy;&amp;ucy;&amp;lcy;&amp;softcy;&amp;tcy;&amp;ucy;&amp;rcy;&amp;ncy;&amp;ocy;&amp;iecy; &amp;ncy;&amp;acy;&amp;scy;&amp;lcy;&amp;iecy;&amp;dcy;&amp;icy;&amp;iecy; &amp;Kcy;&amp;acy;&amp;lcy;&amp;icy;&amp;ncy;&amp;icy;&amp;ncy;&amp;gcy;&amp;rcy;&amp;acy;&amp;dcy;&amp;a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810453" y="1006469"/>
            <a:ext cx="4627494" cy="346982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0244" name="Picture 4" descr="&amp;Pcy;&amp;rcy;&amp;iecy;&amp;gcy;&amp;iecy;&amp;lcy;&amp;softcy;.&amp;Vcy;&amp;icy;&amp;dcy; &amp;ncy;&amp;acy; &amp;rcy;&amp;ycy;&amp;bcy;&amp;ncy;&amp;ycy;&amp;jcy; &amp;icy; &amp;ocy;&amp;vcy;&amp;ocy;&amp;shchcy;&amp;ncy;&amp;ocy;&amp;jcy; &amp;rcy;&amp;ycy;&amp;ncy;&amp;ocy;&amp;kcy;.1895 &amp;gcy;&amp;ocy;&amp;dcy;. - &amp;Rcy;&amp;ocy;&amp;scy;&amp;scy;&amp;icy;&amp;yacy; &amp;Kcy;&amp;acy;&amp;lcy;&amp;icy;&amp;ncy;&amp;icy;&amp;ncy;&amp;gcy;&amp;rcy;&amp;acy;&amp;dcy;&amp;scy;&amp;kcy;&amp;acy;&amp;yacy; &amp;ocy;&amp;bcy;&amp;lcy;&amp;acy;&amp;scy;&amp;tcy;&amp;softcy; &amp;Kcy;&amp;acy;&amp;lcy;&amp;icy;&amp;ncy;&amp;icy;&amp;ncy;&amp;gcy;&amp;rcy;&amp;acy;&amp;dcy; - &amp;Ecy;&amp;tcy;&amp;ocy;&amp;Rcy;&amp;iecy;&amp;tcy;&amp;rcy;&amp;ocy;.ru - &amp;scy;&amp;tcy;&amp;acy;&amp;rcy;&amp;ycy;&amp;iecy; &amp;fcy;&amp;ocy;&amp;tcy;&amp;ocy; &amp;gcy;&amp;ocy;&amp;rcy;&amp;ocy;&amp;dcy;&amp;ocy;&amp;v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092578" y="3573016"/>
            <a:ext cx="4921243" cy="3148459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6"/>
          <p:cNvSpPr>
            <a:spLocks noGrp="1"/>
          </p:cNvSpPr>
          <p:nvPr>
            <p:ph type="title"/>
          </p:nvPr>
        </p:nvSpPr>
        <p:spPr>
          <a:xfrm>
            <a:off x="1150938" y="274638"/>
            <a:ext cx="7535862" cy="741362"/>
          </a:xfrm>
        </p:spPr>
        <p:txBody>
          <a:bodyPr/>
          <a:lstStyle/>
          <a:p>
            <a:pPr eaLnBrk="1" hangingPunct="1"/>
            <a:r>
              <a:rPr lang="ru-RU" smtClean="0"/>
              <a:t>Площадь Победы</a:t>
            </a:r>
          </a:p>
        </p:txBody>
      </p:sp>
      <p:sp>
        <p:nvSpPr>
          <p:cNvPr id="53250" name="Объект 8"/>
          <p:cNvSpPr>
            <a:spLocks noGrp="1"/>
          </p:cNvSpPr>
          <p:nvPr>
            <p:ph sz="half" idx="2"/>
          </p:nvPr>
        </p:nvSpPr>
        <p:spPr>
          <a:xfrm>
            <a:off x="5086350" y="1600200"/>
            <a:ext cx="3600450" cy="45259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B426D-CC23-4861-820B-A75E012BA87B}" type="slidenum">
              <a:rPr lang="ru-RU" altLang="ru-RU"/>
              <a:pPr>
                <a:defRPr/>
              </a:pPr>
              <a:t>36</a:t>
            </a:fld>
            <a:endParaRPr lang="ru-RU" altLang="ru-RU"/>
          </a:p>
        </p:txBody>
      </p:sp>
      <p:pic>
        <p:nvPicPr>
          <p:cNvPr id="10" name="Picture 2" descr="http://i029.radikal.ru/0805/88/aca178cf9ff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151620" y="1160748"/>
            <a:ext cx="7535180" cy="5051586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1174750"/>
          </a:xfrm>
        </p:spPr>
        <p:txBody>
          <a:bodyPr/>
          <a:lstStyle/>
          <a:p>
            <a:pPr eaLnBrk="1" hangingPunct="1"/>
            <a:r>
              <a:rPr lang="ru-RU" smtClean="0"/>
              <a:t>Вот и сказочке конец, а кто слушал молодец!</a:t>
            </a:r>
          </a:p>
        </p:txBody>
      </p:sp>
      <p:pic>
        <p:nvPicPr>
          <p:cNvPr id="55298" name="Picture 2" descr="&amp;Kcy;&amp;ocy;&amp;tcy; &amp;Mcy;&amp;ucy;&amp;rcy;&amp;rcy; - &amp;Scy;&amp;kcy;&amp;ucy;&amp;lcy;&amp;softcy;&amp;pcy;&amp;tcy;&amp;ucy;&amp;rcy;&amp;ycy; &amp;zhcy;&amp;icy;&amp;vcy;&amp;ocy;&amp;tcy;&amp;ncy;&amp;ycy;&amp;khcy; - &amp;Fcy;&amp;ocy;&amp;tcy;&amp;ocy;&amp;acy;&amp;lcy;&amp;softcy;&amp;bcy;&amp;ocy;&amp;mcy;&amp;ycy; - &amp;Kcy;&amp;iocy;&amp;ncy;&amp;icy;&amp;gcy;&amp;scy;&amp;bcy;&amp;iecy;&amp;rcy;&amp;gcy; &amp;vcy; &amp;vcy;&amp;iecy;&amp;kcy;&amp;acy;&amp;khcy;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449388"/>
            <a:ext cx="7200900" cy="496728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719138" y="0"/>
            <a:ext cx="8424862" cy="1222375"/>
          </a:xfrm>
        </p:spPr>
        <p:txBody>
          <a:bodyPr/>
          <a:lstStyle/>
          <a:p>
            <a:pPr eaLnBrk="1" hangingPunct="1"/>
            <a:r>
              <a:rPr lang="ru-RU" sz="3600" smtClean="0"/>
              <a:t>Три средневековых города — Альтштадт, Лёбенихт, Кнайпхоф</a:t>
            </a: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971550" y="1233488"/>
            <a:ext cx="7920038" cy="51117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75DFE-738F-45A4-B4AB-68AF8B0CCF7D}" type="slidenum">
              <a:rPr lang="ru-RU" altLang="ru-RU"/>
              <a:pPr>
                <a:defRPr/>
              </a:pPr>
              <a:t>4</a:t>
            </a:fld>
            <a:endParaRPr lang="ru-RU" altLang="ru-RU"/>
          </a:p>
        </p:txBody>
      </p:sp>
      <p:pic>
        <p:nvPicPr>
          <p:cNvPr id="7" name="Рисунок 6" descr="&amp;Fcy;&amp;ocy;&amp;tcy;&amp;ocy; &amp;ecy;&amp;kcy;&amp;scy;&amp;kcy;&amp;ucy;&amp;rcy;&amp;scy;&amp;icy;&amp;yacy; - &amp;Dcy;&amp;ocy;&amp;vcy;&amp;ocy;&amp;iecy;&amp;ncy;&amp;ncy;&amp;ycy;&amp;jcy; &amp;Kcy;&amp;acy;&amp;lcy;&amp;icy;&amp;ncy;&amp;icy;&amp;ncy;&amp;gcy;&amp;rcy;&amp;acy;&amp;dcy; (&amp;Kcy;&amp;iocy;&amp;ncy;&amp;icy;&amp;gcy;&amp;scy;&amp;bcy;&amp;iecy;&amp;rcy;&amp;gcy;) (642 &amp;fcy;&amp;ocy;&amp;tcy;&amp;ocy;) (1 &amp;chcy;&amp;acy;&amp;scy;&amp;tcy;&amp;softcy;)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54672" y="1426345"/>
            <a:ext cx="7920000" cy="51125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30250" y="322263"/>
            <a:ext cx="1393825" cy="741362"/>
          </a:xfrm>
        </p:spPr>
        <p:txBody>
          <a:bodyPr/>
          <a:lstStyle/>
          <a:p>
            <a:pPr algn="just" eaLnBrk="1" hangingPunct="1"/>
            <a:r>
              <a:rPr lang="ru-RU" sz="9600" smtClean="0"/>
              <a:t>к</a:t>
            </a:r>
          </a:p>
        </p:txBody>
      </p:sp>
      <p:sp>
        <p:nvSpPr>
          <p:cNvPr id="17410" name="Объект 10"/>
          <p:cNvSpPr>
            <a:spLocks noGrp="1"/>
          </p:cNvSpPr>
          <p:nvPr>
            <p:ph idx="1"/>
          </p:nvPr>
        </p:nvSpPr>
        <p:spPr>
          <a:xfrm>
            <a:off x="4248150" y="1958975"/>
            <a:ext cx="4643438" cy="45307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Рисунок 30" descr="&amp;Mcy;&amp;icy;&amp;scy;&amp;scy;&amp;icy;&amp;yacy; &quot;&amp;Fcy;&amp;ocy;&amp;tcy;&amp;ocy;&amp;shcy;&amp;ocy;&amp;pcy;&quot; &amp;Kcy;&amp;lcy;&amp;icy;&amp;pcy;&amp;acy;&amp;rcy;&amp;tcy;&amp;ycy; &amp;icy; &amp;scy;&amp;kcy;&amp;rcy;&amp;acy;&amp;pcy; &amp;ncy;&amp;acy;&amp;bcy;&amp;ocy;&amp;rcy;&amp;ycy;: &amp;Scy;&amp;kcy;&amp;rcy;&amp;acy;&amp;pcy;-&amp;ncy;&amp;acy;&amp;bcy;&amp;ocy;&amp;rcy; - &amp;Pcy;&amp;rcy;&amp;icy;&amp;kcy;&amp;lcy;&amp;yucy;&amp;chcy;&amp;iecy;&amp;ncy;&amp;icy;&amp;yacy; &amp;vcy; &amp;lcy;&amp;iecy;&amp;scy;&amp;u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1450" y="1958975"/>
            <a:ext cx="133826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31" descr="&amp;Mcy;&amp;Ucy;&amp;Zcy;&amp;Ycy;&amp;Kcy;&amp;Acy; &amp;Zcy;&amp;acy;&amp;pcy;&amp;icy;&amp;scy;&amp;icy; &amp;vcy; &amp;rcy;&amp;ucy;&amp;bcy;&amp;rcy;&amp;icy;&amp;kcy;&amp;iecy; &amp;Mcy;&amp;Ucy;&amp;Zcy;&amp;Ycy;&amp;Kcy;&amp;Acy; &amp;Dcy;&amp;ncy;&amp;iecy;&amp;vcy;&amp;ncy;&amp;icy;&amp;kcy; lipa_fv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1708150"/>
            <a:ext cx="14906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4" descr="&amp;Scy;&amp;lcy;&amp;ocy;&amp;vcy;&amp;ncy;&amp;ocy; &amp;vcy;&amp;ocy;&amp;lcy;&amp;shcy;&amp;iecy;&amp;bcy;&amp;scy;&amp;tcy;&amp;vcy;&amp;ocy; (&amp;rcy;&amp;acy;&amp;scy;&amp;pcy;&amp;acy;&amp;kcy;&amp;ocy;&amp;vcy;&amp;acy;&amp;ncy;&amp;ncy;&amp;ycy;&amp;jcy; &amp;scy;&amp;kcy;&amp;rcy;&amp;acy;&amp;pcy;-&amp;ncy;&amp;acy;&amp;bcy;&amp;ocy;&amp;rcy;) - &amp;Scy;&amp;kcy;&amp;rcy;&amp;acy;&amp;pcy;- &amp;ncy;&amp;acy;&amp;bcy;&amp;ocy;&amp;rcy;&amp;ycy; !--if()--- !--endif-- - &amp;Kcy;&amp;acy;&amp;tcy;&amp;acy;&amp;lcy;&amp;ocy;&amp;gcy; &amp;scy;&amp;tcy;&amp;acy;&amp;tcy;&amp;iecy;&amp;jcy; -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1525" y="2043113"/>
            <a:ext cx="20510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6" descr="Isolated Retro Cannon &amp;Fcy;&amp;ocy;&amp;tcy;&amp;ocy;&amp;gcy;&amp;rcy;&amp;acy;&amp;fcy;&amp;icy;&amp;yacy;, &amp;kcy;&amp;acy;&amp;rcy;&amp;tcy;&amp;icy;&amp;ncy;&amp;kcy;&amp;icy;, &amp;icy;&amp;zcy;&amp;ocy;&amp;bcy;&amp;rcy;&amp;acy;&amp;zhcy;&amp;iecy;&amp;ncy;&amp;icy;&amp;yacy; &amp;icy; &amp;scy;&amp;tcy;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0788" y="2128838"/>
            <a:ext cx="20224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8" descr="Lenagold - &amp;Kcy;&amp;lcy;&amp;icy;&amp;pcy;&amp;acy;&amp;rcy;&amp;tcy; - &amp;IEcy;&amp;zhcy;&amp;iecy;&amp;vcy;&amp;icy;&amp;kcy;&amp;acy;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8538" y="2043113"/>
            <a:ext cx="1735137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36825" y="-71438"/>
            <a:ext cx="155098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cs typeface="+mn-cs"/>
              </a:rPr>
              <a:t>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48150" y="-28575"/>
            <a:ext cx="14859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cs typeface="+mn-cs"/>
              </a:rPr>
              <a:t>п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8100" y="-33338"/>
            <a:ext cx="1116013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cs typeface="+mn-cs"/>
              </a:rPr>
              <a:t>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12125" y="-33338"/>
            <a:ext cx="684213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chemeClr val="accent6">
                    <a:lumMod val="90000"/>
                    <a:lumOff val="10000"/>
                  </a:schemeClr>
                </a:solidFill>
                <a:latin typeface="+mn-lt"/>
                <a:cs typeface="+mn-cs"/>
              </a:rPr>
              <a:t>ц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6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z="4400" smtClean="0"/>
              <a:t>Ремесленники:</a:t>
            </a:r>
          </a:p>
        </p:txBody>
      </p:sp>
      <p:pic>
        <p:nvPicPr>
          <p:cNvPr id="13" name="Объект 12" descr="&amp;Fcy;&amp;ocy;&amp;tcy;&amp;ocy; &amp;ecy;&amp;kcy;&amp;scy;&amp;kcy;&amp;ucy;&amp;rcy;&amp;scy;&amp;icy;&amp;yacy; - &amp;Dcy;&amp;ocy;&amp;vcy;&amp;ocy;&amp;iecy;&amp;ncy;&amp;ncy;&amp;ycy;&amp;jcy; &amp;Kcy;&amp;acy;&amp;lcy;&amp;icy;&amp;ncy;&amp;icy;&amp;ncy;&amp;gcy;&amp;rcy;&amp;acy;&amp;dcy; (&amp;Kcy;&amp;iocy;&amp;ncy;&amp;icy;&amp;gcy;&amp;scy;&amp;bcy;&amp;iecy;&amp;rcy;&amp;gcy;) (642 &amp;fcy;&amp;ocy;&amp;tcy;&amp;ocy;) (1 &amp;chcy;&amp;acy;&amp;scy;&amp;tcy;&amp;softcy;)"/>
          <p:cNvPicPr>
            <a:picLocks noGrp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83240" y="1709006"/>
            <a:ext cx="5806988" cy="4850395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93FEF-5950-4A86-9125-26B2731E61C5}" type="slidenum">
              <a:rPr lang="ru-RU" altLang="ru-RU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18438" name="Текст 9"/>
          <p:cNvSpPr>
            <a:spLocks noGrp="1"/>
          </p:cNvSpPr>
          <p:nvPr>
            <p:ph type="body" sz="quarter" idx="4294967295"/>
          </p:nvPr>
        </p:nvSpPr>
        <p:spPr>
          <a:xfrm>
            <a:off x="863600" y="1042988"/>
            <a:ext cx="8280400" cy="639762"/>
          </a:xfrm>
        </p:spPr>
        <p:txBody>
          <a:bodyPr/>
          <a:lstStyle/>
          <a:p>
            <a:pPr eaLnBrk="1" hangingPunct="1"/>
            <a:r>
              <a:rPr lang="ru-RU" sz="3600" smtClean="0"/>
              <a:t>Рыбаки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z="3600" b="1" smtClean="0"/>
              <a:t>Гончар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98D8C-8729-4F76-83BB-EB12A43BCAEF}" type="slidenum">
              <a:rPr lang="ru-RU" altLang="ru-RU"/>
              <a:pPr>
                <a:defRPr/>
              </a:pPr>
              <a:t>7</a:t>
            </a:fld>
            <a:endParaRPr lang="ru-RU" altLang="ru-RU"/>
          </a:p>
        </p:txBody>
      </p:sp>
      <p:pic>
        <p:nvPicPr>
          <p:cNvPr id="9218" name="Picture 2" descr="&amp;Pcy;&amp;Rcy;&amp;Ocy;&amp;Fcy;&amp;IEcy;&amp;Scy;&amp;Scy;&amp;Icy;&amp;Icy; &amp;Vcy; &amp;ZHcy;&amp;Icy;&amp;Vcy;&amp;Ocy;&amp;Pcy;&amp;Icy;&amp;Scy;&amp;Icy; (&amp;CHcy;&amp;Acy;&amp;Scy;&amp;Tcy;&amp;SOFTcy; 106 - &amp;Gcy;&amp;Ocy;&amp;Ncy;&amp;CHcy;&amp;Acy;&amp;Rcy;. &amp;Scy;&amp;Tcy;&amp;Rcy;&amp;Acy;&amp;Ncy;&amp;Icy;&amp;TScy;&amp;Ycy; &amp;Icy;&amp;Scy;&amp;Tcy;&amp;Ocy;&amp;Rcy;&amp;Icy;&amp;Icy;. 1)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295636" y="1160748"/>
            <a:ext cx="6984775" cy="519560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20038" cy="741362"/>
          </a:xfrm>
        </p:spPr>
        <p:txBody>
          <a:bodyPr/>
          <a:lstStyle/>
          <a:p>
            <a:pPr eaLnBrk="1" hangingPunct="1"/>
            <a:r>
              <a:rPr lang="ru-RU" sz="3600" b="1" smtClean="0"/>
              <a:t>Кузнецы</a:t>
            </a: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971550" y="1233488"/>
            <a:ext cx="7920038" cy="51117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35858B0-0AA8-4890-89F3-436DA7DD499A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CDE9A-1D66-4CAB-AA0D-6963161FD996}" type="slidenum">
              <a:rPr lang="ru-RU" altLang="ru-RU"/>
              <a:pPr>
                <a:defRPr/>
              </a:pPr>
              <a:t>8</a:t>
            </a:fld>
            <a:endParaRPr lang="ru-RU" altLang="ru-RU"/>
          </a:p>
        </p:txBody>
      </p:sp>
      <p:pic>
        <p:nvPicPr>
          <p:cNvPr id="7" name="Рисунок 6" descr="&amp;Pcy;&amp;rcy;&amp;ocy;&amp;dcy;&amp;acy;&amp;zhcy;&amp;acy; - &amp;Mcy;&amp;iecy;&amp;tcy;&amp;acy;&amp;lcy;&amp;lcy;&amp;ocy;&amp;kcy;&amp;ocy;&amp;ncy;&amp;scy;&amp;tcy;&amp;rcy;&amp;ucy;&amp;kcy;&amp;tscy;&amp;icy;&amp;icy;: &amp;KHcy;&amp;acy;&amp;ncy;&amp;tcy;&amp;ycy;-&amp;Mcy;&amp;acy;&amp;ncy;&amp;scy;&amp;icy;&amp;jcy;&amp;scy;&amp;kcy;&amp;icy;&amp;jcy; &amp;acy;&amp;vcy;&amp;tcy;&amp;ocy;&amp;ncy;&amp;ocy;&amp;mcy;&amp;ncy;&amp;ycy;&amp;jcy; &amp;ocy;&amp;kcy;&amp;rcy;&amp;ucy;&amp;gcy;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223629" y="1232756"/>
            <a:ext cx="7236804" cy="51235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984250" y="188913"/>
            <a:ext cx="7534275" cy="742950"/>
          </a:xfrm>
        </p:spPr>
        <p:txBody>
          <a:bodyPr/>
          <a:lstStyle/>
          <a:p>
            <a:pPr eaLnBrk="1" hangingPunct="1"/>
            <a:r>
              <a:rPr lang="ru-RU" sz="3600" b="1" smtClean="0"/>
              <a:t>Пекари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E8402A-63F3-4A95-9B00-B9F2A8FD2143}" type="datetime1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426F5-0B29-406A-8078-7556047C76B4}" type="slidenum">
              <a:rPr lang="ru-RU" altLang="ru-RU"/>
              <a:pPr>
                <a:defRPr/>
              </a:pPr>
              <a:t>9</a:t>
            </a:fld>
            <a:endParaRPr lang="ru-RU" altLang="ru-RU"/>
          </a:p>
        </p:txBody>
      </p:sp>
      <p:sp>
        <p:nvSpPr>
          <p:cNvPr id="21509" name="Объект 7"/>
          <p:cNvSpPr>
            <a:spLocks noGrp="1"/>
          </p:cNvSpPr>
          <p:nvPr>
            <p:ph sz="half" idx="1"/>
          </p:nvPr>
        </p:nvSpPr>
        <p:spPr>
          <a:xfrm>
            <a:off x="1150938" y="1600200"/>
            <a:ext cx="3600450" cy="45259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6" name="Picture 8" descr="&amp;Dcy;&amp;iecy;&amp;tcy;&amp;scy;&amp;kcy;&amp;icy;&amp;jcy; &amp;scy;&amp;acy;&amp;dcy;. &amp;Scy;&amp;tcy;&amp;rcy;&amp;acy;&amp;ncy;&amp;icy;&amp;tscy;&amp;acy; 16211 - &amp;Dcy;&amp;lcy;&amp;yacy; &amp;vcy;&amp;ocy;&amp;scy;&amp;pcy;&amp;icy;&amp;tcy;&amp;acy;&amp;tcy;&amp;iecy;&amp;lcy;&amp;iecy;&amp;jcy; &amp;dcy;&amp;iecy;&amp;tcy;&amp;scy;&amp;kcy;&amp;icy;&amp;khcy; &amp;scy;&amp;acy;&amp;dcy;&amp;ocy;&amp;vcy; - &amp;Mcy;&amp;acy;&amp;acy;&amp;acy;&amp;mcy;.&amp;rcy;&amp;ucy;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96685" y="1376772"/>
            <a:ext cx="3813904" cy="49795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  <p:pic>
        <p:nvPicPr>
          <p:cNvPr id="14" name="Picture 4" descr="&amp;Scy;&amp;tcy;&amp;acy;&amp;rcy;&amp;acy;&amp;yacy; &amp;ncy;&amp;iecy;&amp;mcy;&amp;iecy;&amp;tscy;&amp;kcy;&amp;acy;&amp;yacy; &amp;ocy;&amp;tcy;&amp;kcy;&amp;rcy;&amp;ycy;&amp;tcy;&amp;kcy;&amp;acy;, &amp;ncy;&amp;acy;&amp;chcy;&amp;acy;&amp;lcy;&amp;ocy; 20 &amp;vcy;. &amp;Gcy;&amp;iecy;&amp;rcy;&amp;mcy;&amp;acy;&amp;ncy;&amp;icy;&amp;yacy; &amp;icy; &amp;mcy;&amp;ycy; &amp;ocy; &amp;ncy;&amp;iecy;&amp;jcy;!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150074" y="1376772"/>
            <a:ext cx="3706401" cy="497957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2A1500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194</Words>
  <Application>Microsoft Office PowerPoint</Application>
  <PresentationFormat>Экран (4:3)</PresentationFormat>
  <Paragraphs>116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Georgia</vt:lpstr>
      <vt:lpstr>Calibri</vt:lpstr>
      <vt:lpstr>Тема Office</vt:lpstr>
      <vt:lpstr>Тема Office</vt:lpstr>
      <vt:lpstr>Слайд 1</vt:lpstr>
      <vt:lpstr>Рыцари</vt:lpstr>
      <vt:lpstr>Замок Кёнигсберг</vt:lpstr>
      <vt:lpstr>Три средневековых города — Альтштадт, Лёбенихт, Кнайпхоф</vt:lpstr>
      <vt:lpstr>к</vt:lpstr>
      <vt:lpstr>Ремесленники:</vt:lpstr>
      <vt:lpstr>Гончар</vt:lpstr>
      <vt:lpstr>Кузнецы</vt:lpstr>
      <vt:lpstr>Пекари</vt:lpstr>
      <vt:lpstr>Булочники</vt:lpstr>
      <vt:lpstr>Башмачник</vt:lpstr>
      <vt:lpstr>Слайд 12</vt:lpstr>
      <vt:lpstr>Портной</vt:lpstr>
      <vt:lpstr>Герцог Альбрехт</vt:lpstr>
      <vt:lpstr>Университет «Альбертина»</vt:lpstr>
      <vt:lpstr>Лекцию ведёт И.Кант.</vt:lpstr>
      <vt:lpstr>Иммануил     Кант</vt:lpstr>
      <vt:lpstr>Памятник И. Канту</vt:lpstr>
      <vt:lpstr>Сейчас я как и прежде смотрю на университет.</vt:lpstr>
      <vt:lpstr>Университет имени И.Канта</vt:lpstr>
      <vt:lpstr>Здесь покоится И. Кант</vt:lpstr>
      <vt:lpstr>Кёнигсберг после ВОВ</vt:lpstr>
      <vt:lpstr>Слайд 23</vt:lpstr>
      <vt:lpstr>Слайд 24</vt:lpstr>
      <vt:lpstr>Калининград назван в честь М.И.Калинина – известного политического деятеля.</vt:lpstr>
      <vt:lpstr>Королевские ворота</vt:lpstr>
      <vt:lpstr>Кафедральный собор</vt:lpstr>
      <vt:lpstr>Музей янтаря</vt:lpstr>
      <vt:lpstr>Кукольный театр</vt:lpstr>
      <vt:lpstr>Драматический театр</vt:lpstr>
      <vt:lpstr>Музыкальный театр</vt:lpstr>
      <vt:lpstr>Музей мирового океана</vt:lpstr>
      <vt:lpstr>Железнодорожный вокзал</vt:lpstr>
      <vt:lpstr>Зоопарк</vt:lpstr>
      <vt:lpstr>Рыбная деревня</vt:lpstr>
      <vt:lpstr>Площадь Победы</vt:lpstr>
      <vt:lpstr>Вот и сказочке конец, а кто слушал молодец!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Admin</cp:lastModifiedBy>
  <cp:revision>66</cp:revision>
  <dcterms:created xsi:type="dcterms:W3CDTF">2014-08-01T14:04:11Z</dcterms:created>
  <dcterms:modified xsi:type="dcterms:W3CDTF">2020-05-05T10:24:54Z</dcterms:modified>
</cp:coreProperties>
</file>