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5" r:id="rId3"/>
    <p:sldId id="263" r:id="rId4"/>
    <p:sldId id="264" r:id="rId5"/>
    <p:sldId id="259" r:id="rId6"/>
    <p:sldId id="260" r:id="rId7"/>
    <p:sldId id="261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Использование на письме разделительного мягкого знака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А.В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Шорохова</a:t>
            </a:r>
          </a:p>
          <a:p>
            <a:pPr marL="109728" indent="0" algn="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читель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начальных классов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Омск 2022 </a:t>
            </a:r>
          </a:p>
        </p:txBody>
      </p:sp>
    </p:spTree>
    <p:extLst>
      <p:ext uri="{BB962C8B-B14F-4D97-AF65-F5344CB8AC3E}">
        <p14:creationId xmlns:p14="http://schemas.microsoft.com/office/powerpoint/2010/main" val="2061701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Канакиной</a:t>
            </a:r>
            <a:r>
              <a:rPr lang="ru-RU" dirty="0"/>
              <a:t> В.П., Горецкого В.Г «Русский язык</a:t>
            </a:r>
            <a:r>
              <a:rPr lang="ru-RU" dirty="0" smtClean="0"/>
              <a:t>», 2 часть –Москва </a:t>
            </a:r>
            <a:r>
              <a:rPr lang="ru-RU" smtClean="0"/>
              <a:t>«Просвещение», 2022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Список используемой литературы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717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dirty="0" smtClean="0"/>
              <a:t>Работа в паре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Веселье 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й'э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зверьё 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й'о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вьюн 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й'у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хлопья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й'а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ручьи 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й'э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].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857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kladraz.ru/images/liter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881" y="1124744"/>
            <a:ext cx="5831463" cy="511256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000" dirty="0" smtClean="0"/>
              <a:t>Гласные буквы перед которыми пишется разделительный мягки знак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73966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Наша дружная </a:t>
            </a:r>
            <a:r>
              <a:rPr lang="ru-RU" sz="5400" u="dbl" dirty="0"/>
              <a:t>семья.</a:t>
            </a:r>
            <a:r>
              <a:rPr lang="ru-RU" sz="5400" u="sng" dirty="0"/>
              <a:t> </a:t>
            </a:r>
            <a:r>
              <a:rPr lang="ru-RU" sz="5400" dirty="0"/>
              <a:t>Вот </a:t>
            </a:r>
            <a:r>
              <a:rPr lang="ru-RU" sz="5400" u="sng" dirty="0"/>
              <a:t>семя</a:t>
            </a:r>
            <a:r>
              <a:rPr lang="ru-RU" sz="5400" dirty="0"/>
              <a:t> огурца. Скоро </a:t>
            </a:r>
            <a:r>
              <a:rPr lang="ru-RU" sz="5400" u="sng" dirty="0"/>
              <a:t>дождь</a:t>
            </a:r>
            <a:r>
              <a:rPr lang="ru-RU" sz="5400" dirty="0"/>
              <a:t> </a:t>
            </a:r>
            <a:r>
              <a:rPr lang="ru-RU" sz="5400" u="dbl" dirty="0" smtClean="0"/>
              <a:t>польёт</a:t>
            </a:r>
            <a:r>
              <a:rPr lang="ru-RU" sz="5400" u="dbl" dirty="0"/>
              <a:t>.</a:t>
            </a:r>
            <a:r>
              <a:rPr lang="ru-RU" sz="5400" dirty="0"/>
              <a:t> </a:t>
            </a:r>
            <a:r>
              <a:rPr lang="ru-RU" sz="5400" u="dbl" dirty="0"/>
              <a:t>Солью</a:t>
            </a:r>
            <a:r>
              <a:rPr lang="ru-RU" sz="5400" dirty="0"/>
              <a:t> суп </a:t>
            </a:r>
            <a:r>
              <a:rPr lang="ru-RU" sz="5400" u="sng" dirty="0"/>
              <a:t>солю</a:t>
            </a:r>
            <a:r>
              <a:rPr lang="ru-RU" sz="5400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184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6600" dirty="0" smtClean="0"/>
          </a:p>
          <a:p>
            <a:pPr marL="0" indent="0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Ульи, семья, варенье, обезьяна, вьюга)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Слова- </a:t>
            </a:r>
            <a:r>
              <a:rPr lang="ru-RU" dirty="0" err="1" smtClean="0"/>
              <a:t>откадки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1449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Друзья, птичья, горький, деньги, перья, соловьи, льдина.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485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787010"/>
              </p:ext>
            </p:extLst>
          </p:nvPr>
        </p:nvGraphicFramePr>
        <p:xfrm>
          <a:off x="899592" y="1340767"/>
          <a:ext cx="6816080" cy="5019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8040"/>
                <a:gridCol w="3408040"/>
              </a:tblGrid>
              <a:tr h="1448249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Слова с мягким знаком,</a:t>
                      </a:r>
                      <a:r>
                        <a:rPr lang="ru-RU" sz="3200" baseline="0" dirty="0" smtClean="0"/>
                        <a:t> о</a:t>
                      </a:r>
                      <a:r>
                        <a:rPr lang="ru-RU" sz="3200" dirty="0" smtClean="0"/>
                        <a:t>бозначающим мягкость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Слова с разделительным мягким знаком</a:t>
                      </a:r>
                      <a:endParaRPr lang="ru-RU" sz="3200" dirty="0"/>
                    </a:p>
                  </a:txBody>
                  <a:tcPr/>
                </a:tc>
              </a:tr>
              <a:tr h="61490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горький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друзья</a:t>
                      </a:r>
                      <a:endParaRPr lang="ru-RU" sz="3200" dirty="0"/>
                    </a:p>
                  </a:txBody>
                  <a:tcPr/>
                </a:tc>
              </a:tr>
              <a:tr h="61490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деньги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птичья</a:t>
                      </a:r>
                      <a:endParaRPr lang="ru-RU" sz="3200" dirty="0"/>
                    </a:p>
                  </a:txBody>
                  <a:tcPr/>
                </a:tc>
              </a:tr>
              <a:tr h="61490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льдина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перья </a:t>
                      </a:r>
                      <a:endParaRPr lang="ru-RU" sz="3200" dirty="0"/>
                    </a:p>
                  </a:txBody>
                  <a:tcPr/>
                </a:tc>
              </a:tr>
              <a:tr h="1132710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соловьи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202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910762"/>
              </p:ext>
            </p:extLst>
          </p:nvPr>
        </p:nvGraphicFramePr>
        <p:xfrm>
          <a:off x="457200" y="1481138"/>
          <a:ext cx="8229600" cy="4324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4413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41375">
                <a:tc>
                  <a:txBody>
                    <a:bodyPr/>
                    <a:lstStyle/>
                    <a:p>
                      <a:r>
                        <a:rPr lang="ru-RU" dirty="0" smtClean="0"/>
                        <a:t>я понял всё, могу работать сам и объяснить другому.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я всё понял, могу работать пользуясь правилом.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 все понял, но у меня остались вопросы.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4413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Лист самооценки</a:t>
            </a:r>
            <a:endParaRPr lang="ru-RU" dirty="0"/>
          </a:p>
        </p:txBody>
      </p:sp>
      <p:pic>
        <p:nvPicPr>
          <p:cNvPr id="1026" name="Picture 2" descr="C:\Users\Admin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43276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Desktop\png-transparent-smiley-green-text-messaging-smiley-miscellaneous-smiley-emot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7" y="1643276"/>
            <a:ext cx="1440160" cy="1137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\Desktop\Без названия (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643276"/>
            <a:ext cx="2016224" cy="1137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795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 smtClean="0"/>
              <a:t>Спасибо за работу!</a:t>
            </a:r>
            <a:endParaRPr lang="ru-RU" sz="8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035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322</TotalTime>
  <Words>171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Тема</vt:lpstr>
      <vt:lpstr>Работа в паре</vt:lpstr>
      <vt:lpstr>Гласные буквы перед которыми пишется разделительный мягки знак</vt:lpstr>
      <vt:lpstr>Самостоятельная работа</vt:lpstr>
      <vt:lpstr>Слова- откадки</vt:lpstr>
      <vt:lpstr>Слова</vt:lpstr>
      <vt:lpstr>Ответ</vt:lpstr>
      <vt:lpstr>Лист самооценки</vt:lpstr>
      <vt:lpstr>Презентация PowerPoint</vt:lpstr>
      <vt:lpstr>Список используемой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14</cp:revision>
  <dcterms:created xsi:type="dcterms:W3CDTF">2022-11-03T14:37:19Z</dcterms:created>
  <dcterms:modified xsi:type="dcterms:W3CDTF">2022-11-28T14:37:26Z</dcterms:modified>
</cp:coreProperties>
</file>