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04" autoAdjust="0"/>
  </p:normalViewPr>
  <p:slideViewPr>
    <p:cSldViewPr snapToGrid="0">
      <p:cViewPr varScale="1">
        <p:scale>
          <a:sx n="73" d="100"/>
          <a:sy n="73" d="100"/>
        </p:scale>
        <p:origin x="10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15420-4389-44A4-84C1-3AE739AD966C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2F877-4713-4A2B-AA3C-E4D6F3E41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2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2F877-4713-4A2B-AA3C-E4D6F3E4129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4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7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6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91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1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6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0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7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E5987-0340-44D6-A77E-A4A94188D9D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5EB869-188B-4368-A504-DD184F44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8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5E231-F588-07BC-69A7-503118CE0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982" y="1330522"/>
            <a:ext cx="9344968" cy="164630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МОЗАИЧНАЯ КАРТИНА ИЗ ПЕДАГОГИЧЕСКИХ СЕКРЕТОВ.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5B602D-9335-46DD-DB29-F6C8D8A37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354" y="3660112"/>
            <a:ext cx="8973178" cy="1096899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ВСЕРОССИЙСКОМУ КОНКУРСУ «ПЕДАГОГИЧЕСКИЕ СЕКРЕТЫ»</a:t>
            </a:r>
            <a:endParaRPr lang="ru-RU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41CC7-CEF7-036F-94DB-D62872748797}"/>
              </a:ext>
            </a:extLst>
          </p:cNvPr>
          <p:cNvSpPr txBox="1"/>
          <p:nvPr/>
        </p:nvSpPr>
        <p:spPr>
          <a:xfrm>
            <a:off x="4767943" y="5440299"/>
            <a:ext cx="6104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Садыкова Тамара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Исламовна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ГБПОУ ВО «ЛАТТ»</a:t>
            </a:r>
          </a:p>
        </p:txBody>
      </p:sp>
    </p:spTree>
    <p:extLst>
      <p:ext uri="{BB962C8B-B14F-4D97-AF65-F5344CB8AC3E}">
        <p14:creationId xmlns:p14="http://schemas.microsoft.com/office/powerpoint/2010/main" val="122808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BFC3AC-F3E2-F46E-C50F-B9BA8FC6BF1F}"/>
              </a:ext>
            </a:extLst>
          </p:cNvPr>
          <p:cNvSpPr txBox="1"/>
          <p:nvPr/>
        </p:nvSpPr>
        <p:spPr>
          <a:xfrm>
            <a:off x="261258" y="182098"/>
            <a:ext cx="10138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МОЗАИЧНАЯ КАРТИНА ИЗ ПЕДАГОГИЧЕСКИХ СЕКРЕТОВ.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77DF3-3D48-A960-4C51-4FCA1F6BB24A}"/>
              </a:ext>
            </a:extLst>
          </p:cNvPr>
          <p:cNvSpPr txBox="1"/>
          <p:nvPr/>
        </p:nvSpPr>
        <p:spPr>
          <a:xfrm>
            <a:off x="4150525" y="817435"/>
            <a:ext cx="44246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нас, в детстве, прошли через тот момент, когда себя представляли в образе учителя. И я не стала исключением. У меня был журнал, в котором были списки предметов, учеников и, конечно же, оценки. </a:t>
            </a:r>
          </a:p>
        </p:txBody>
      </p:sp>
      <p:pic>
        <p:nvPicPr>
          <p:cNvPr id="7" name="Рисунок 6" descr="Изображение выглядит как одежда, человек, обувь, юбка&#10;&#10;Автоматически созданное описание">
            <a:extLst>
              <a:ext uri="{FF2B5EF4-FFF2-40B4-BE49-F238E27FC236}">
                <a16:creationId xmlns:a16="http://schemas.microsoft.com/office/drawing/2014/main" id="{A194ACC9-49D2-A341-22F0-4E467F6BB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8" y="925116"/>
            <a:ext cx="3600660" cy="53350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7A436-F8A3-DF7D-FF6E-D8D45EEF057A}"/>
              </a:ext>
            </a:extLst>
          </p:cNvPr>
          <p:cNvSpPr txBox="1"/>
          <p:nvPr/>
        </p:nvSpPr>
        <p:spPr>
          <a:xfrm>
            <a:off x="4070138" y="4511270"/>
            <a:ext cx="34666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студенческой жизни были интересными и  насыщенными.</a:t>
            </a:r>
          </a:p>
        </p:txBody>
      </p:sp>
      <p:pic>
        <p:nvPicPr>
          <p:cNvPr id="12" name="Рисунок 11" descr="image (19).jpg">
            <a:extLst>
              <a:ext uri="{FF2B5EF4-FFF2-40B4-BE49-F238E27FC236}">
                <a16:creationId xmlns:a16="http://schemas.microsoft.com/office/drawing/2014/main" id="{6DCBD4AC-269E-338F-788F-638C607F2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820" y="2571761"/>
            <a:ext cx="4424623" cy="400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4468A3-DA3F-5728-3FD5-3AC69CFB9CAC}"/>
              </a:ext>
            </a:extLst>
          </p:cNvPr>
          <p:cNvSpPr txBox="1"/>
          <p:nvPr/>
        </p:nvSpPr>
        <p:spPr>
          <a:xfrm>
            <a:off x="3966587" y="121808"/>
            <a:ext cx="6104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СЕКРЕТ.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0AA40-3DA7-990F-8AA9-1C099E5A3775}"/>
              </a:ext>
            </a:extLst>
          </p:cNvPr>
          <p:cNvSpPr txBox="1"/>
          <p:nvPr/>
        </p:nvSpPr>
        <p:spPr>
          <a:xfrm>
            <a:off x="138164" y="645028"/>
            <a:ext cx="97293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современные технологии можно использовать для формирования общих и профессиональных компетентностей, но мне стала близка технология урока «Открытия» нового знания. Именно эту технологию я чаще использую на уроках.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597DD-9833-6A41-CE13-0B76A48728FB}"/>
              </a:ext>
            </a:extLst>
          </p:cNvPr>
          <p:cNvSpPr txBox="1"/>
          <p:nvPr/>
        </p:nvSpPr>
        <p:spPr>
          <a:xfrm>
            <a:off x="261256" y="1723352"/>
            <a:ext cx="108421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приёма  «Я знаю – Я хочу знать – Я узнал», у меня стало постоянным.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таблица, которая заполняется последовательно на основе умозаключений, выполненных студентами в процессе общения.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737A1EB-9E27-43F5-2E07-B3B0E9082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23138"/>
              </p:ext>
            </p:extLst>
          </p:nvPr>
        </p:nvGraphicFramePr>
        <p:xfrm>
          <a:off x="1286189" y="2801676"/>
          <a:ext cx="844005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453">
                  <a:extLst>
                    <a:ext uri="{9D8B030D-6E8A-4147-A177-3AD203B41FA5}">
                      <a16:colId xmlns:a16="http://schemas.microsoft.com/office/drawing/2014/main" val="282394671"/>
                    </a:ext>
                  </a:extLst>
                </a:gridCol>
                <a:gridCol w="3012801">
                  <a:extLst>
                    <a:ext uri="{9D8B030D-6E8A-4147-A177-3AD203B41FA5}">
                      <a16:colId xmlns:a16="http://schemas.microsoft.com/office/drawing/2014/main" val="34271535"/>
                    </a:ext>
                  </a:extLst>
                </a:gridCol>
                <a:gridCol w="3012801">
                  <a:extLst>
                    <a:ext uri="{9D8B030D-6E8A-4147-A177-3AD203B41FA5}">
                      <a16:colId xmlns:a16="http://schemas.microsoft.com/office/drawing/2014/main" val="840367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ЗНАЮ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ХОЧУ УЗНАТЬ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 УЗНАЛ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7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755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2747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F001134-D360-FC64-D057-972F9543ED69}"/>
              </a:ext>
            </a:extLst>
          </p:cNvPr>
          <p:cNvSpPr txBox="1"/>
          <p:nvPr/>
        </p:nvSpPr>
        <p:spPr>
          <a:xfrm>
            <a:off x="526001" y="4192756"/>
            <a:ext cx="9960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содержимое графы «Я знаю» формируется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по теме урока вы хотели бы узнать? Записав возникшие вопросы, в графе «Я хочу узнать», позволяет в дальнейшем сформулировать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пройдя через все этапы урока заполняется последняя графа. 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приём является одной из активных форм организации учебной деятельности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22877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B76540-3D5C-10C8-B2DE-28B7B746DF3B}"/>
              </a:ext>
            </a:extLst>
          </p:cNvPr>
          <p:cNvSpPr txBox="1"/>
          <p:nvPr/>
        </p:nvSpPr>
        <p:spPr>
          <a:xfrm>
            <a:off x="2720591" y="11276"/>
            <a:ext cx="6104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СЕКРЕТ.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5918E-752E-7343-BAAC-9DB631C8B78D}"/>
              </a:ext>
            </a:extLst>
          </p:cNvPr>
          <p:cNvSpPr txBox="1"/>
          <p:nvPr/>
        </p:nvSpPr>
        <p:spPr>
          <a:xfrm>
            <a:off x="343645" y="444973"/>
            <a:ext cx="11799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Вовлечение во внеурочную деятельность. </a:t>
            </a:r>
          </a:p>
        </p:txBody>
      </p:sp>
      <p:pic>
        <p:nvPicPr>
          <p:cNvPr id="8" name="Рисунок 7" descr="Изображение выглядит как человек, Человеческое лицо, улыбк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6EC4651E-EBCA-1284-715C-EC37E144C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" y="889846"/>
            <a:ext cx="3876082" cy="366205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дежда, в помещении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38386AA0-6862-BB75-B0AD-24E3AB8FE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21" y="2974312"/>
            <a:ext cx="3682633" cy="387241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стена, в помещении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DAFFBD2E-10B6-280F-D8AB-A1FC2550F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14" y="889846"/>
            <a:ext cx="4462807" cy="3490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60F1B5-6DF6-C421-154E-EBD209F3417C}"/>
              </a:ext>
            </a:extLst>
          </p:cNvPr>
          <p:cNvSpPr txBox="1"/>
          <p:nvPr/>
        </p:nvSpPr>
        <p:spPr>
          <a:xfrm>
            <a:off x="343645" y="4658701"/>
            <a:ext cx="34390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научно- практическая конференция студентов и школьников «Это Земля- Твоя и Моя». Участники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Бебишева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Алина и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Шепотько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Софья.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EA3D4-E86C-FB64-4AA0-996CCEE9372D}"/>
              </a:ext>
            </a:extLst>
          </p:cNvPr>
          <p:cNvSpPr txBox="1"/>
          <p:nvPr/>
        </p:nvSpPr>
        <p:spPr>
          <a:xfrm>
            <a:off x="7822582" y="4425184"/>
            <a:ext cx="40257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Кретова Евгения, победитель международной научно-практической конференции «Наследие отчего края», посвящённой </a:t>
            </a: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  <a:p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наставника.</a:t>
            </a:r>
          </a:p>
        </p:txBody>
      </p:sp>
    </p:spTree>
    <p:extLst>
      <p:ext uri="{BB962C8B-B14F-4D97-AF65-F5344CB8AC3E}">
        <p14:creationId xmlns:p14="http://schemas.microsoft.com/office/powerpoint/2010/main" val="38064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C78FE6-C44C-2B0E-A54E-8E3CDD46F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200" y="1557494"/>
            <a:ext cx="3639214" cy="51759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748A95-6237-30C0-284E-47FBE774A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20" y="1416818"/>
            <a:ext cx="3744686" cy="51759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6A1241-1A0E-7C53-1416-D5B05D0EB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738" y="1416818"/>
            <a:ext cx="3785944" cy="5175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9EC8F5-5D3A-0B0D-C5B5-605BFBBBB145}"/>
              </a:ext>
            </a:extLst>
          </p:cNvPr>
          <p:cNvSpPr txBox="1"/>
          <p:nvPr/>
        </p:nvSpPr>
        <p:spPr>
          <a:xfrm>
            <a:off x="2059912" y="124553"/>
            <a:ext cx="7528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«ПОКОРМИ ПТИЦ ЗИМОЙ».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43D19-4D87-69DA-EFEB-89A6B103347B}"/>
              </a:ext>
            </a:extLst>
          </p:cNvPr>
          <p:cNvSpPr txBox="1"/>
          <p:nvPr/>
        </p:nvSpPr>
        <p:spPr>
          <a:xfrm>
            <a:off x="2805430" y="608015"/>
            <a:ext cx="65811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было  изготовить  и установить кормушки.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осуществлять  подкормку птиц.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F0BE03-A464-62AB-C79F-FEF70DDC8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393" y="1557494"/>
            <a:ext cx="3639214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4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302423-CC3B-8B83-E65F-1645E6FBD7D3}"/>
              </a:ext>
            </a:extLst>
          </p:cNvPr>
          <p:cNvSpPr txBox="1"/>
          <p:nvPr/>
        </p:nvSpPr>
        <p:spPr>
          <a:xfrm>
            <a:off x="3755572" y="81615"/>
            <a:ext cx="6104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СЕКРЕТ.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E95B1-D4B6-EA86-2287-8C3134A3760A}"/>
              </a:ext>
            </a:extLst>
          </p:cNvPr>
          <p:cNvSpPr txBox="1"/>
          <p:nvPr/>
        </p:nvSpPr>
        <p:spPr>
          <a:xfrm>
            <a:off x="110533" y="604835"/>
            <a:ext cx="111134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В КОЛЛЕКТИВЕ. Слаженность и сплоченность, обеспечивающие взаимопомощь, поддержка, возможность опереться на коллег не только в деловых, но и личных проблемах, это то, что я приобрела за долгое время. </a:t>
            </a:r>
          </a:p>
        </p:txBody>
      </p:sp>
      <p:pic>
        <p:nvPicPr>
          <p:cNvPr id="9" name="Рисунок 8" descr="Изображение выглядит как одежда, человек, Человеческое лиц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00F9058-F4FB-477B-F0DD-D7340A43D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" y="1738365"/>
            <a:ext cx="4250453" cy="481316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одежда, улыбк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7FDDFA8B-9B28-DFC0-A314-C9C1752BD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38364"/>
            <a:ext cx="3918858" cy="481316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ена, одежда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2A4D0CD3-78AB-037F-50D8-53529C09E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244" y="1738363"/>
            <a:ext cx="3516923" cy="48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17C06-02A6-1C64-8469-BD730F7D80E8}"/>
              </a:ext>
            </a:extLst>
          </p:cNvPr>
          <p:cNvSpPr txBox="1"/>
          <p:nvPr/>
        </p:nvSpPr>
        <p:spPr>
          <a:xfrm>
            <a:off x="3974542" y="0"/>
            <a:ext cx="4242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СЕКРЕТ.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F1083-1F8F-7EA5-083C-FB4524F9F4CC}"/>
              </a:ext>
            </a:extLst>
          </p:cNvPr>
          <p:cNvSpPr txBox="1"/>
          <p:nvPr/>
        </p:nvSpPr>
        <p:spPr>
          <a:xfrm>
            <a:off x="158261" y="523220"/>
            <a:ext cx="112265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своих блогов на интернет-площадках работников образования. Это даёт уникальную возможность для создания собственного сайта каждому педагогу, публиковать и получать документы, делится опытом и общаться с коллегами, а также узнавать новое в сфере образования. </a:t>
            </a:r>
          </a:p>
        </p:txBody>
      </p:sp>
      <p:pic>
        <p:nvPicPr>
          <p:cNvPr id="9" name="Рисунок 8" descr="Изображение выглядит как текст, электроника, компьютер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F1B1DFC-F886-6323-5440-0AD03EF26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" y="2369879"/>
            <a:ext cx="4031902" cy="42805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Человеческое лицо, компьютер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45019290-314B-F140-5480-4EE1BF985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41" y="1610248"/>
            <a:ext cx="3886618" cy="405953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электроника, компьютер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50668FB-2ED3-C139-12B8-0DA842197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58" y="2369879"/>
            <a:ext cx="3816281" cy="42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A8FAC9-62F6-F571-7155-B8356D7F5134}"/>
              </a:ext>
            </a:extLst>
          </p:cNvPr>
          <p:cNvSpPr txBox="1"/>
          <p:nvPr/>
        </p:nvSpPr>
        <p:spPr>
          <a:xfrm>
            <a:off x="844061" y="30145"/>
            <a:ext cx="117063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МОЗАИЧНАЯ КАРТИНА, ЭТО ВСЕ МОИ ПЕДАГОГИЧЕСКИЕ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СЕКРЕТЫ, КОТОРЫЕ Я СОБРАЛА В ОДНО ЦЕЛОЕ.</a:t>
            </a:r>
          </a:p>
        </p:txBody>
      </p:sp>
      <p:pic>
        <p:nvPicPr>
          <p:cNvPr id="5" name="Рисунок 4" descr="Изображение выглядит как одежда, человек, обувь, юбка&#10;&#10;Автоматически созданное описание">
            <a:extLst>
              <a:ext uri="{FF2B5EF4-FFF2-40B4-BE49-F238E27FC236}">
                <a16:creationId xmlns:a16="http://schemas.microsoft.com/office/drawing/2014/main" id="{6A86D961-F8B2-0BBA-0B91-184121371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861143"/>
            <a:ext cx="1804326" cy="19871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7234D0-7E2F-D7A7-C145-D578B196D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75" y="861142"/>
            <a:ext cx="1804326" cy="1987161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Человеческое лицо, улыбк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6615329F-E8F0-E380-7A61-28EC4A4CB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6" y="861142"/>
            <a:ext cx="2446126" cy="198716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дежда, в помещении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306F48AA-D53D-91EC-58FC-B45E6057C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27" y="861142"/>
            <a:ext cx="2753248" cy="198716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стена, в помещении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B61E6D06-F767-5D74-729E-F28A31F5C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242" y="861142"/>
            <a:ext cx="2850571" cy="19871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12CCD3-D970-A736-BEA4-C80D9D81B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77" y="2848303"/>
            <a:ext cx="1804326" cy="21121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47C6A2-2C33-1AB8-8965-9A081A5121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1003" y="2860359"/>
            <a:ext cx="2070342" cy="21001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C69F1F-9B52-D57D-CA8C-1F28F6053A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8989" y="2845396"/>
            <a:ext cx="2163938" cy="210301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человек, Человеческое лиц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0DE591E-913A-D5F2-F2E3-4294E0B6F5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37" y="2857451"/>
            <a:ext cx="2692839" cy="210010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ловек, одежда, улыбк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DC4529ED-153C-CC50-1839-B3751080F1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636" y="2848303"/>
            <a:ext cx="2912177" cy="210010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тена, одежда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3CB55B26-F274-DCFA-4238-0A9BACAA53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6" y="4972521"/>
            <a:ext cx="2908218" cy="185533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кст, электроника, компьютер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0449733-39A0-F3DC-C4FD-79B48853C4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34" y="4972521"/>
            <a:ext cx="2287732" cy="188547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, Человеческое лицо, компьютер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F99DFD5-7074-42FF-3A01-EEE99F694C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6" y="4966705"/>
            <a:ext cx="3184634" cy="18912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, электроника, компьютер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31F76F9-6F08-E5D9-39BB-5C092FA0EF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577" y="4966704"/>
            <a:ext cx="3301446" cy="189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</TotalTime>
  <Words>391</Words>
  <Application>Microsoft Office PowerPoint</Application>
  <PresentationFormat>Широкоэкранный</PresentationFormat>
  <Paragraphs>33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Aptos</vt:lpstr>
      <vt:lpstr>Arial</vt:lpstr>
      <vt:lpstr>Times New Roman</vt:lpstr>
      <vt:lpstr>Trebuchet MS</vt:lpstr>
      <vt:lpstr>Wingdings 3</vt:lpstr>
      <vt:lpstr>Аспект</vt:lpstr>
      <vt:lpstr>МОЗАИЧНАЯ КАРТИНА ИЗ ПЕДАГОГИЧЕСКИХ СЕКРЕТОВ.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МОЗАИЧНАЯ КАРТИНА ИЗ ПЕДАГОГИЧЕСКИХ СЕКРЕТОВ.</dc:title>
  <dc:creator>Милена Садыкова</dc:creator>
  <cp:lastModifiedBy>Милена Садыкова</cp:lastModifiedBy>
  <cp:revision>4</cp:revision>
  <dcterms:created xsi:type="dcterms:W3CDTF">2024-04-29T15:32:20Z</dcterms:created>
  <dcterms:modified xsi:type="dcterms:W3CDTF">2024-04-29T20:22:29Z</dcterms:modified>
</cp:coreProperties>
</file>