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58" r:id="rId4"/>
    <p:sldId id="259" r:id="rId5"/>
    <p:sldId id="262" r:id="rId6"/>
    <p:sldId id="261" r:id="rId7"/>
    <p:sldId id="256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35.ru/article/33/" TargetMode="External"/><Relationship Id="rId2" Type="http://schemas.openxmlformats.org/officeDocument/2006/relationships/hyperlink" Target="https://cherkray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Исследовательская работа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УЛИЦА,НА КОТОРОЙ Я ЖИВУ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Arial Black" pitchFamily="34" charset="0"/>
              </a:rPr>
              <a:t>Направление -краеведческое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1400" b="1" dirty="0" smtClean="0">
                <a:latin typeface="Arial Black" pitchFamily="34" charset="0"/>
              </a:rPr>
              <a:t>Выполнил:</a:t>
            </a:r>
          </a:p>
          <a:p>
            <a:pPr algn="r">
              <a:buNone/>
            </a:pPr>
            <a:r>
              <a:rPr lang="ru-RU" sz="1400" b="1" dirty="0" smtClean="0">
                <a:latin typeface="Arial Black" pitchFamily="34" charset="0"/>
              </a:rPr>
              <a:t>учащийся 1 «в» класса</a:t>
            </a:r>
          </a:p>
          <a:p>
            <a:pPr algn="r">
              <a:buNone/>
            </a:pPr>
            <a:r>
              <a:rPr lang="ru-RU" sz="1400" b="1" dirty="0" smtClean="0">
                <a:latin typeface="Arial Black" pitchFamily="34" charset="0"/>
              </a:rPr>
              <a:t>МАОУ «СОШ №22»</a:t>
            </a:r>
          </a:p>
          <a:p>
            <a:pPr algn="r">
              <a:buNone/>
            </a:pPr>
            <a:r>
              <a:rPr lang="ru-RU" sz="1400" b="1" dirty="0" smtClean="0">
                <a:latin typeface="Arial Black" pitchFamily="34" charset="0"/>
              </a:rPr>
              <a:t>Серегин Ярослав</a:t>
            </a:r>
          </a:p>
          <a:p>
            <a:pPr algn="r">
              <a:buNone/>
            </a:pPr>
            <a:r>
              <a:rPr lang="ru-RU" sz="1400" b="1" dirty="0" smtClean="0">
                <a:latin typeface="Arial Black" pitchFamily="34" charset="0"/>
              </a:rPr>
              <a:t>Руководитель:</a:t>
            </a:r>
          </a:p>
          <a:p>
            <a:pPr algn="r">
              <a:buNone/>
            </a:pPr>
            <a:r>
              <a:rPr lang="ru-RU" sz="1400" b="1" dirty="0" smtClean="0">
                <a:latin typeface="Arial Black" pitchFamily="34" charset="0"/>
              </a:rPr>
              <a:t>Смелова Наталья</a:t>
            </a:r>
          </a:p>
          <a:p>
            <a:pPr algn="r">
              <a:buNone/>
            </a:pPr>
            <a:r>
              <a:rPr lang="ru-RU" sz="1400" b="1" dirty="0" smtClean="0">
                <a:latin typeface="Arial Black" pitchFamily="34" charset="0"/>
              </a:rPr>
              <a:t> Сергеевна</a:t>
            </a:r>
            <a:endParaRPr lang="ru-RU" sz="1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241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*</a:t>
            </a:r>
            <a:r>
              <a:rPr lang="ru-RU" sz="1700" b="1" i="1" dirty="0" smtClean="0">
                <a:latin typeface="Arial Black" pitchFamily="34" charset="0"/>
              </a:rPr>
              <a:t>Объект </a:t>
            </a:r>
            <a:r>
              <a:rPr lang="ru-RU" sz="1700" i="1" dirty="0" smtClean="0">
                <a:latin typeface="Arial Black" pitchFamily="34" charset="0"/>
              </a:rPr>
              <a:t>моего </a:t>
            </a:r>
            <a:r>
              <a:rPr lang="ru-RU" sz="1700" i="1" dirty="0" smtClean="0">
                <a:latin typeface="Arial Black" pitchFamily="34" charset="0"/>
              </a:rPr>
              <a:t>исследования </a:t>
            </a:r>
            <a:r>
              <a:rPr lang="ru-RU" sz="1700" dirty="0" smtClean="0">
                <a:latin typeface="Arial Black" pitchFamily="34" charset="0"/>
              </a:rPr>
              <a:t> является улица, на которой я живу-  проспект Победы</a:t>
            </a:r>
            <a:r>
              <a:rPr lang="ru-RU" sz="17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ru-RU" sz="17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700" b="1" dirty="0" smtClean="0">
                <a:latin typeface="Arial Black" pitchFamily="34" charset="0"/>
              </a:rPr>
              <a:t>*</a:t>
            </a:r>
            <a:r>
              <a:rPr lang="ru-RU" sz="1700" b="1" i="1" dirty="0" smtClean="0">
                <a:latin typeface="Arial Black" pitchFamily="34" charset="0"/>
              </a:rPr>
              <a:t>Предмет </a:t>
            </a:r>
            <a:r>
              <a:rPr lang="ru-RU" sz="1700" b="1" i="1" dirty="0" smtClean="0">
                <a:latin typeface="Arial Black" pitchFamily="34" charset="0"/>
              </a:rPr>
              <a:t>исследования</a:t>
            </a:r>
            <a:r>
              <a:rPr lang="ru-RU" sz="1700" i="1" dirty="0" smtClean="0">
                <a:latin typeface="Arial Black" pitchFamily="34" charset="0"/>
              </a:rPr>
              <a:t> </a:t>
            </a:r>
            <a:r>
              <a:rPr lang="ru-RU" sz="1700" dirty="0" smtClean="0">
                <a:latin typeface="Arial Black" pitchFamily="34" charset="0"/>
              </a:rPr>
              <a:t>- история улицы проспекта </a:t>
            </a:r>
            <a:r>
              <a:rPr lang="ru-RU" sz="1700" dirty="0" smtClean="0">
                <a:latin typeface="Arial Black" pitchFamily="34" charset="0"/>
              </a:rPr>
              <a:t>Победы</a:t>
            </a:r>
          </a:p>
          <a:p>
            <a:pPr>
              <a:buNone/>
            </a:pPr>
            <a:endParaRPr lang="ru-RU" sz="17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700" b="1" dirty="0" smtClean="0">
                <a:latin typeface="Arial Black" pitchFamily="34" charset="0"/>
              </a:rPr>
              <a:t>*</a:t>
            </a:r>
            <a:r>
              <a:rPr lang="ru-RU" sz="1700" b="1" i="1" dirty="0" smtClean="0">
                <a:latin typeface="Arial Black" pitchFamily="34" charset="0"/>
              </a:rPr>
              <a:t>Цель </a:t>
            </a:r>
            <a:r>
              <a:rPr lang="ru-RU" sz="1700" b="1" i="1" dirty="0" smtClean="0">
                <a:latin typeface="Arial Black" pitchFamily="34" charset="0"/>
              </a:rPr>
              <a:t>исследования:</a:t>
            </a:r>
            <a:r>
              <a:rPr lang="ru-RU" sz="1700" i="1" dirty="0" smtClean="0">
                <a:latin typeface="Arial Black" pitchFamily="34" charset="0"/>
              </a:rPr>
              <a:t> </a:t>
            </a:r>
            <a:r>
              <a:rPr lang="ru-RU" sz="1700" dirty="0" smtClean="0">
                <a:latin typeface="Arial Black" pitchFamily="34" charset="0"/>
              </a:rPr>
              <a:t>узнать как можно больше информации про данную улицу</a:t>
            </a:r>
            <a:r>
              <a:rPr lang="ru-RU" sz="17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ru-RU" sz="1700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700" b="1" i="1" dirty="0" smtClean="0">
                <a:latin typeface="Arial Black" pitchFamily="34" charset="0"/>
              </a:rPr>
              <a:t>Основные </a:t>
            </a:r>
            <a:r>
              <a:rPr lang="ru-RU" sz="1700" b="1" i="1" dirty="0" smtClean="0">
                <a:latin typeface="Arial Black" pitchFamily="34" charset="0"/>
              </a:rPr>
              <a:t>задачи моей работы</a:t>
            </a:r>
            <a:r>
              <a:rPr lang="ru-RU" sz="1700" b="1" i="1" dirty="0" smtClean="0">
                <a:latin typeface="Arial Black" pitchFamily="34" charset="0"/>
              </a:rPr>
              <a:t>:</a:t>
            </a:r>
            <a:endParaRPr lang="ru-RU" sz="1700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700" dirty="0" smtClean="0">
                <a:latin typeface="Arial Black" pitchFamily="34" charset="0"/>
              </a:rPr>
              <a:t>-  установить, когда была образована улица и когда она получила свое название;</a:t>
            </a:r>
          </a:p>
          <a:p>
            <a:pPr>
              <a:buNone/>
            </a:pPr>
            <a:r>
              <a:rPr lang="ru-RU" sz="1700" dirty="0" smtClean="0">
                <a:latin typeface="Arial Black" pitchFamily="34" charset="0"/>
              </a:rPr>
              <a:t>- проследить, как с годами менялся облик улицы</a:t>
            </a:r>
            <a:r>
              <a:rPr lang="ru-RU" sz="17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ru-RU" sz="17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700" b="1" i="1" dirty="0" smtClean="0">
                <a:latin typeface="Arial Black" pitchFamily="34" charset="0"/>
              </a:rPr>
              <a:t>Методы</a:t>
            </a:r>
            <a:r>
              <a:rPr lang="ru-RU" sz="1700" i="1" dirty="0" smtClean="0">
                <a:latin typeface="Arial Black" pitchFamily="34" charset="0"/>
              </a:rPr>
              <a:t>, которые я использовал в своей работе:</a:t>
            </a:r>
          </a:p>
          <a:p>
            <a:pPr>
              <a:buNone/>
            </a:pPr>
            <a:r>
              <a:rPr lang="ru-RU" sz="1700" dirty="0" smtClean="0">
                <a:latin typeface="Arial Black" pitchFamily="34" charset="0"/>
              </a:rPr>
              <a:t>*</a:t>
            </a:r>
            <a:r>
              <a:rPr lang="ru-RU" sz="1700" dirty="0" smtClean="0">
                <a:latin typeface="Arial Black" pitchFamily="34" charset="0"/>
              </a:rPr>
              <a:t> изучение и обобщение литературы и интернет источников;</a:t>
            </a:r>
          </a:p>
          <a:p>
            <a:pPr>
              <a:buNone/>
            </a:pPr>
            <a:r>
              <a:rPr lang="ru-RU" sz="1700" dirty="0" smtClean="0">
                <a:latin typeface="Arial Black" pitchFamily="34" charset="0"/>
              </a:rPr>
              <a:t>*</a:t>
            </a:r>
            <a:r>
              <a:rPr lang="ru-RU" sz="1700" dirty="0" smtClean="0">
                <a:latin typeface="Arial Black" pitchFamily="34" charset="0"/>
              </a:rPr>
              <a:t> наблюдения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29642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Череповец в прошлом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362" name="Picture 2" descr="https://www.cherkray.ru/content/images/upload/20161223115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858312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543956" cy="46575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После Великой </a:t>
            </a:r>
            <a:r>
              <a:rPr lang="ru-RU" sz="1600" smtClean="0">
                <a:solidFill>
                  <a:srgbClr val="FF0000"/>
                </a:solidFill>
              </a:rPr>
              <a:t>отечественной войны стали </a:t>
            </a:r>
            <a:r>
              <a:rPr lang="ru-RU" sz="1600" dirty="0" smtClean="0">
                <a:solidFill>
                  <a:srgbClr val="FF0000"/>
                </a:solidFill>
              </a:rPr>
              <a:t>появляться </a:t>
            </a:r>
            <a:r>
              <a:rPr lang="ru-RU" sz="1600" dirty="0" err="1" smtClean="0">
                <a:solidFill>
                  <a:srgbClr val="FF0000"/>
                </a:solidFill>
              </a:rPr>
              <a:t>многоэтажки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s://cs12.pikabu.ru/post_img/big/2021/12/08/3/16389345801654395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85831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/>
          </a:bodyPr>
          <a:lstStyle/>
          <a:p>
            <a:r>
              <a:rPr lang="ru-RU" sz="1600" u="sng" dirty="0" smtClean="0">
                <a:solidFill>
                  <a:srgbClr val="FF0000"/>
                </a:solidFill>
              </a:rPr>
              <a:t>19 октября 1956 года- пуск первого трамвая в Череповце.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transphoto.org/photo/07/61/65/761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786874" cy="5584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Кинотеатр «ПОБЕДА»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s://avatars.mds.yandex.net/get-altay/247136/2a0000015b16f1d052ec698154fb4b1a9662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85831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33400"/>
            <a:ext cx="8429684" cy="323832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Протяжённость проспекта сегодня  – 11 километров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715436" cy="4714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i?id=329dc34b988ffc4557b0e4e5f68f0c58a02ebf80-4614376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85831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001056" cy="64294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Литература</a:t>
            </a:r>
            <a:endParaRPr lang="ru-RU" dirty="0" smtClean="0"/>
          </a:p>
          <a:p>
            <a:pPr lvl="0"/>
            <a:r>
              <a:rPr lang="ru-RU" dirty="0" smtClean="0"/>
              <a:t>Т.В. </a:t>
            </a:r>
            <a:r>
              <a:rPr lang="ru-RU" dirty="0" err="1" smtClean="0"/>
              <a:t>Сизоненко</a:t>
            </a:r>
            <a:r>
              <a:rPr lang="ru-RU" dirty="0" smtClean="0"/>
              <a:t>, Е.В. </a:t>
            </a:r>
            <a:r>
              <a:rPr lang="ru-RU" dirty="0" err="1" smtClean="0"/>
              <a:t>Шалашов</a:t>
            </a:r>
            <a:r>
              <a:rPr lang="ru-RU" dirty="0" smtClean="0"/>
              <a:t>, О.А. Кобякова  История Череповца до 1948 года  (учебное пособие)</a:t>
            </a:r>
          </a:p>
          <a:p>
            <a:pPr lvl="0"/>
            <a:r>
              <a:rPr lang="ru-RU" dirty="0" smtClean="0"/>
              <a:t>Э. </a:t>
            </a:r>
            <a:r>
              <a:rPr lang="ru-RU" dirty="0" err="1" smtClean="0"/>
              <a:t>Риммер</a:t>
            </a:r>
            <a:r>
              <a:rPr lang="ru-RU" dirty="0" smtClean="0"/>
              <a:t>, М. Бородулин «Прогулки по Воскресенскому проспекту»</a:t>
            </a:r>
          </a:p>
          <a:p>
            <a:r>
              <a:rPr lang="ru-RU" dirty="0" smtClean="0"/>
              <a:t>Череповец 2002</a:t>
            </a:r>
          </a:p>
          <a:p>
            <a:pPr lvl="0"/>
            <a:r>
              <a:rPr lang="ru-RU" dirty="0" smtClean="0"/>
              <a:t>  С. Михалева, С. </a:t>
            </a:r>
            <a:r>
              <a:rPr lang="ru-RU" dirty="0" err="1" smtClean="0"/>
              <a:t>Охотникова</a:t>
            </a:r>
            <a:r>
              <a:rPr lang="ru-RU" dirty="0" smtClean="0"/>
              <a:t> «История Череповца» (очерки с древнейших времён до наших дней)</a:t>
            </a:r>
          </a:p>
          <a:p>
            <a:r>
              <a:rPr lang="ru-RU" dirty="0" smtClean="0"/>
              <a:t>г . Череповец 2006</a:t>
            </a:r>
          </a:p>
          <a:p>
            <a:pPr lvl="0"/>
            <a:r>
              <a:rPr lang="ru-RU" dirty="0" smtClean="0"/>
              <a:t> Т.И. </a:t>
            </a:r>
            <a:r>
              <a:rPr lang="ru-RU" dirty="0" err="1" smtClean="0"/>
              <a:t>Посохова</a:t>
            </a:r>
            <a:r>
              <a:rPr lang="ru-RU" dirty="0" smtClean="0"/>
              <a:t> .,М.Г Мальцев., Е.В. </a:t>
            </a:r>
            <a:r>
              <a:rPr lang="ru-RU" dirty="0" err="1" smtClean="0"/>
              <a:t>Шалашов</a:t>
            </a:r>
            <a:r>
              <a:rPr lang="ru-RU" dirty="0" smtClean="0"/>
              <a:t> «Открывая Череповец»</a:t>
            </a:r>
          </a:p>
          <a:p>
            <a:r>
              <a:rPr lang="ru-RU" dirty="0" smtClean="0"/>
              <a:t>ИД «Порт- Апрель»,2022</a:t>
            </a:r>
          </a:p>
          <a:p>
            <a:pPr lvl="0"/>
            <a:r>
              <a:rPr lang="ru-RU" dirty="0" smtClean="0"/>
              <a:t>Интернет – </a:t>
            </a:r>
            <a:r>
              <a:rPr lang="ru-RU" dirty="0" err="1" smtClean="0"/>
              <a:t>ресуры</a:t>
            </a:r>
            <a:r>
              <a:rPr lang="ru-RU" dirty="0" smtClean="0"/>
              <a:t>.</a:t>
            </a:r>
          </a:p>
          <a:p>
            <a:r>
              <a:rPr lang="ru-RU" u="sng" dirty="0" smtClean="0">
                <a:hlinkClick r:id="rId2"/>
              </a:rPr>
              <a:t>https://cherkray.ru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http://pro35.ru/article/33</a:t>
            </a:r>
            <a:r>
              <a:rPr lang="ru-RU" u="sng" dirty="0" smtClean="0">
                <a:hlinkClick r:id="rId3"/>
              </a:rPr>
              <a:t>/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</TotalTime>
  <Words>157</Words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Исследовательская работа </vt:lpstr>
      <vt:lpstr>Слайд 2</vt:lpstr>
      <vt:lpstr>Череповец в прошлом</vt:lpstr>
      <vt:lpstr>После Великой отечественной войны стали появляться многоэтажки</vt:lpstr>
      <vt:lpstr>19 октября 1956 года- пуск первого трамвая в Череповце.</vt:lpstr>
      <vt:lpstr>Кинотеатр «ПОБЕДА»</vt:lpstr>
      <vt:lpstr>Протяжённость проспекта сегодня  – 11 километров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Исследовательская работа </dc:title>
  <dc:creator>НАТАЛЬЯ</dc:creator>
  <cp:lastModifiedBy>НАТАЛЬЯ</cp:lastModifiedBy>
  <cp:revision>11</cp:revision>
  <dcterms:created xsi:type="dcterms:W3CDTF">2022-08-22T11:39:26Z</dcterms:created>
  <dcterms:modified xsi:type="dcterms:W3CDTF">2023-02-09T15:51:30Z</dcterms:modified>
</cp:coreProperties>
</file>