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70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ED1C38-90FB-4B68-BE90-3B3591C99FD2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3BE520-5251-429B-BA20-8861AE2FBF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изо\гар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1306"/>
            <a:ext cx="5976664" cy="38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5229200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гарпия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19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изо\1255956319_valm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120580" cy="22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изо\1255956319_valm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120580" cy="22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изо\1255956319_val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552728" cy="47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изо\1255956319_val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0774"/>
            <a:ext cx="6624736" cy="47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а.pn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1071538" y="500042"/>
            <a:ext cx="1928826" cy="3269491"/>
          </a:xfrm>
          <a:prstGeom prst="rect">
            <a:avLst/>
          </a:prstGeom>
        </p:spPr>
      </p:pic>
      <p:pic>
        <p:nvPicPr>
          <p:cNvPr id="3" name="Рисунок 2" descr="Миша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3000364" y="3212976"/>
            <a:ext cx="1928826" cy="3351091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3786182" y="785794"/>
            <a:ext cx="3429024" cy="785818"/>
          </a:xfrm>
          <a:prstGeom prst="wedgeEllipseCallout">
            <a:avLst>
              <a:gd name="adj1" fmla="val -82328"/>
              <a:gd name="adj2" fmla="val 440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На уроке мне 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понравилось…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220072" y="3379700"/>
            <a:ext cx="2786082" cy="785818"/>
          </a:xfrm>
          <a:prstGeom prst="wedgeEllipseCallout">
            <a:avLst>
              <a:gd name="adj1" fmla="val -70206"/>
              <a:gd name="adj2" fmla="val 456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Возникли трудности …</a:t>
            </a:r>
          </a:p>
        </p:txBody>
      </p:sp>
    </p:spTree>
    <p:extLst>
      <p:ext uri="{BB962C8B-B14F-4D97-AF65-F5344CB8AC3E}">
        <p14:creationId xmlns:p14="http://schemas.microsoft.com/office/powerpoint/2010/main" val="20499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изо\гри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00801" cy="509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9482" y="5733256"/>
            <a:ext cx="294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грифон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67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изо\меду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91276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7001" y="5661248"/>
            <a:ext cx="302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Медуза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80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изо\минотав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168352" cy="47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517232"/>
            <a:ext cx="3930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минотавр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05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изо\хим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145684" cy="47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445224"/>
            <a:ext cx="301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химера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70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изо\церб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28792" cy="49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445224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ербер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85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изо\89866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77000" cy="50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5589240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кентавр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44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854" y="1484784"/>
            <a:ext cx="61663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«Фантастические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01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72816"/>
            <a:ext cx="7741222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урока: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Научится рисовать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Фантастические существа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607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</TotalTime>
  <Words>29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</cp:revision>
  <dcterms:created xsi:type="dcterms:W3CDTF">2019-01-12T16:12:17Z</dcterms:created>
  <dcterms:modified xsi:type="dcterms:W3CDTF">2019-01-13T05:13:32Z</dcterms:modified>
</cp:coreProperties>
</file>